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1" r:id="rId3"/>
    <p:sldId id="258" r:id="rId4"/>
    <p:sldId id="259" r:id="rId5"/>
    <p:sldId id="260" r:id="rId6"/>
    <p:sldId id="257"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763E773-2891-4FED-BD76-BD558A7B6326}" type="datetimeFigureOut">
              <a:rPr lang="en-US" smtClean="0"/>
              <a:t>1/12/2016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8130C81-0347-4B04-9646-D17012DB35E6}"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63E773-2891-4FED-BD76-BD558A7B6326}"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0C81-0347-4B04-9646-D17012DB35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63E773-2891-4FED-BD76-BD558A7B6326}"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0C81-0347-4B04-9646-D17012DB35E6}"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763E773-2891-4FED-BD76-BD558A7B6326}"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0C81-0347-4B04-9646-D17012DB35E6}"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763E773-2891-4FED-BD76-BD558A7B6326}" type="datetimeFigureOut">
              <a:rPr lang="en-US" smtClean="0"/>
              <a:t>1/12/2016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8130C81-0347-4B04-9646-D17012DB35E6}"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763E773-2891-4FED-BD76-BD558A7B6326}"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30C81-0347-4B04-9646-D17012DB35E6}"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763E773-2891-4FED-BD76-BD558A7B6326}"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30C81-0347-4B04-9646-D17012DB35E6}"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63E773-2891-4FED-BD76-BD558A7B6326}"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30C81-0347-4B04-9646-D17012DB35E6}"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E773-2891-4FED-BD76-BD558A7B6326}"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30C81-0347-4B04-9646-D17012DB35E6}"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63E773-2891-4FED-BD76-BD558A7B6326}"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30C81-0347-4B04-9646-D17012DB35E6}"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63E773-2891-4FED-BD76-BD558A7B6326}"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30C81-0347-4B04-9646-D17012DB35E6}"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763E773-2891-4FED-BD76-BD558A7B6326}" type="datetimeFigureOut">
              <a:rPr lang="en-US" smtClean="0"/>
              <a:t>1/12/2016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8130C81-0347-4B04-9646-D17012DB35E6}"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rnussbaum.com/images/13map13.gif"/>
          <p:cNvPicPr>
            <a:picLocks noChangeAspect="1" noChangeArrowheads="1"/>
          </p:cNvPicPr>
          <p:nvPr/>
        </p:nvPicPr>
        <p:blipFill>
          <a:blip r:embed="rId2" cstate="print"/>
          <a:srcRect l="11250" r="13750"/>
          <a:stretch>
            <a:fillRect/>
          </a:stretch>
        </p:blipFill>
        <p:spPr bwMode="auto">
          <a:xfrm>
            <a:off x="3471" y="1"/>
            <a:ext cx="6246374" cy="6858000"/>
          </a:xfrm>
          <a:prstGeom prst="rect">
            <a:avLst/>
          </a:prstGeom>
          <a:noFill/>
        </p:spPr>
      </p:pic>
      <p:sp>
        <p:nvSpPr>
          <p:cNvPr id="2" name="Title 1"/>
          <p:cNvSpPr>
            <a:spLocks noGrp="1"/>
          </p:cNvSpPr>
          <p:nvPr>
            <p:ph type="ctrTitle"/>
          </p:nvPr>
        </p:nvSpPr>
        <p:spPr>
          <a:xfrm>
            <a:off x="1219200" y="3886200"/>
            <a:ext cx="7010400" cy="990600"/>
          </a:xfrm>
        </p:spPr>
        <p:txBody>
          <a:bodyPr/>
          <a:lstStyle/>
          <a:p>
            <a:r>
              <a:rPr lang="en-US" dirty="0" smtClean="0"/>
              <a:t>Unit 1</a:t>
            </a:r>
            <a:endParaRPr lang="en-US" dirty="0"/>
          </a:p>
        </p:txBody>
      </p:sp>
      <p:sp>
        <p:nvSpPr>
          <p:cNvPr id="3" name="Subtitle 2"/>
          <p:cNvSpPr>
            <a:spLocks noGrp="1"/>
          </p:cNvSpPr>
          <p:nvPr>
            <p:ph type="subTitle" idx="1"/>
          </p:nvPr>
        </p:nvSpPr>
        <p:spPr>
          <a:xfrm>
            <a:off x="6172200" y="0"/>
            <a:ext cx="2971801" cy="4038600"/>
          </a:xfrm>
        </p:spPr>
        <p:txBody>
          <a:bodyPr>
            <a:normAutofit/>
          </a:bodyPr>
          <a:lstStyle/>
          <a:p>
            <a:pPr algn="l"/>
            <a:r>
              <a:rPr lang="en-US" sz="2400" b="1" dirty="0"/>
              <a:t>Journal: </a:t>
            </a:r>
            <a:endParaRPr lang="en-US" sz="2400" b="1" dirty="0" smtClean="0"/>
          </a:p>
          <a:p>
            <a:pPr algn="l"/>
            <a:r>
              <a:rPr lang="en-US" sz="2400" b="1" dirty="0" smtClean="0"/>
              <a:t>Which </a:t>
            </a:r>
            <a:r>
              <a:rPr lang="en-US" sz="2400" b="1" dirty="0"/>
              <a:t>colony would you want to live in and why? Consider location, culture, economics and specific issues for those colonies</a:t>
            </a:r>
            <a:r>
              <a:rPr lang="en-US"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85800"/>
          </a:xfrm>
        </p:spPr>
        <p:txBody>
          <a:bodyPr/>
          <a:lstStyle/>
          <a:p>
            <a:r>
              <a:rPr lang="en-US" dirty="0" smtClean="0"/>
              <a:t>13 Original Colonies</a:t>
            </a:r>
            <a:endParaRPr lang="en-US" dirty="0"/>
          </a:p>
        </p:txBody>
      </p:sp>
      <p:sp>
        <p:nvSpPr>
          <p:cNvPr id="3" name="Content Placeholder 2"/>
          <p:cNvSpPr>
            <a:spLocks noGrp="1"/>
          </p:cNvSpPr>
          <p:nvPr>
            <p:ph sz="quarter" idx="1"/>
          </p:nvPr>
        </p:nvSpPr>
        <p:spPr/>
        <p:txBody>
          <a:bodyPr/>
          <a:lstStyle/>
          <a:p>
            <a:endParaRPr lang="en-US" dirty="0"/>
          </a:p>
        </p:txBody>
      </p:sp>
      <p:pic>
        <p:nvPicPr>
          <p:cNvPr id="1030" name="Picture 6" descr="http://mcdn1.teacherspayteachers.com/thumbitem/The-13-Colonies-Interactive-Powerpoint-worksheet-w-answer-key-014218500-1378942590/original-870198-1.jpg"/>
          <p:cNvPicPr>
            <a:picLocks noChangeAspect="1" noChangeArrowheads="1"/>
          </p:cNvPicPr>
          <p:nvPr/>
        </p:nvPicPr>
        <p:blipFill>
          <a:blip r:embed="rId2" cstate="print"/>
          <a:srcRect/>
          <a:stretch>
            <a:fillRect/>
          </a:stretch>
        </p:blipFill>
        <p:spPr bwMode="auto">
          <a:xfrm>
            <a:off x="380999" y="685801"/>
            <a:ext cx="8245303" cy="6172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a:t>
            </a:r>
            <a:endParaRPr lang="en-US" dirty="0"/>
          </a:p>
        </p:txBody>
      </p:sp>
      <p:sp>
        <p:nvSpPr>
          <p:cNvPr id="3" name="Content Placeholder 2"/>
          <p:cNvSpPr>
            <a:spLocks noGrp="1"/>
          </p:cNvSpPr>
          <p:nvPr>
            <p:ph sz="quarter" idx="1"/>
          </p:nvPr>
        </p:nvSpPr>
        <p:spPr>
          <a:xfrm>
            <a:off x="0" y="1219200"/>
            <a:ext cx="9144000" cy="4937760"/>
          </a:xfrm>
        </p:spPr>
        <p:txBody>
          <a:bodyPr/>
          <a:lstStyle/>
          <a:p>
            <a:r>
              <a:rPr lang="en-US" dirty="0" smtClean="0"/>
              <a:t>The creation of Maryland started in 1632 when King Charles I gave land to </a:t>
            </a:r>
            <a:r>
              <a:rPr lang="en-US" dirty="0" err="1" smtClean="0"/>
              <a:t>Cecilius</a:t>
            </a:r>
            <a:r>
              <a:rPr lang="en-US" dirty="0" smtClean="0"/>
              <a:t> Calvert, also known as </a:t>
            </a:r>
            <a:r>
              <a:rPr lang="en-US" b="1" dirty="0" smtClean="0"/>
              <a:t>Lord Baltimore</a:t>
            </a:r>
            <a:r>
              <a:rPr lang="en-US" dirty="0" smtClean="0"/>
              <a:t>. Lord Baltimore wanted Maryland to be a safe refuge for </a:t>
            </a:r>
            <a:r>
              <a:rPr lang="en-US" b="1" dirty="0" smtClean="0"/>
              <a:t>Catholics</a:t>
            </a:r>
            <a:r>
              <a:rPr lang="en-US" dirty="0" smtClean="0"/>
              <a:t>. In 1649, </a:t>
            </a:r>
            <a:r>
              <a:rPr lang="en-US" b="1" dirty="0" smtClean="0"/>
              <a:t>The Toleration Act </a:t>
            </a:r>
            <a:r>
              <a:rPr lang="en-US" dirty="0" smtClean="0"/>
              <a:t>was passed. This was the first law in America that said that all Christians were free to worship in their own ways. </a:t>
            </a:r>
            <a:endParaRPr lang="en-US" dirty="0"/>
          </a:p>
        </p:txBody>
      </p:sp>
      <p:pic>
        <p:nvPicPr>
          <p:cNvPr id="4098" name="Picture 2" descr="http://upload.wikimedia.org/wikipedia/commons/9/9e/Large_Broadside_on_the_Maryland_Toleration_Act.jpg"/>
          <p:cNvPicPr>
            <a:picLocks noChangeAspect="1" noChangeArrowheads="1"/>
          </p:cNvPicPr>
          <p:nvPr/>
        </p:nvPicPr>
        <p:blipFill>
          <a:blip r:embed="rId2" cstate="print"/>
          <a:srcRect/>
          <a:stretch>
            <a:fillRect/>
          </a:stretch>
        </p:blipFill>
        <p:spPr bwMode="auto">
          <a:xfrm>
            <a:off x="381000" y="3657601"/>
            <a:ext cx="8357346" cy="3200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448" y="0"/>
            <a:ext cx="376123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North and South Carolina</a:t>
            </a:r>
            <a:endParaRPr lang="en-US" dirty="0"/>
          </a:p>
        </p:txBody>
      </p:sp>
      <p:sp>
        <p:nvSpPr>
          <p:cNvPr id="3" name="Content Placeholder 2"/>
          <p:cNvSpPr>
            <a:spLocks noGrp="1"/>
          </p:cNvSpPr>
          <p:nvPr>
            <p:ph sz="quarter" idx="1"/>
          </p:nvPr>
        </p:nvSpPr>
        <p:spPr>
          <a:xfrm>
            <a:off x="0" y="1219200"/>
            <a:ext cx="5486400" cy="5638800"/>
          </a:xfrm>
        </p:spPr>
        <p:txBody>
          <a:bodyPr>
            <a:normAutofit lnSpcReduction="10000"/>
          </a:bodyPr>
          <a:lstStyle/>
          <a:p>
            <a:r>
              <a:rPr lang="en-US" dirty="0" smtClean="0"/>
              <a:t>Later, King Charles II started Carolina in 1663. He did this to keep the French and Spanish away. In 1729 though, Carolina split into North Carolina and South. The </a:t>
            </a:r>
            <a:r>
              <a:rPr lang="en-US" b="1" dirty="0" smtClean="0"/>
              <a:t>Northern</a:t>
            </a:r>
            <a:r>
              <a:rPr lang="en-US" dirty="0" smtClean="0"/>
              <a:t> part had very few harbors, no rich soil, and spoiled land. </a:t>
            </a:r>
          </a:p>
          <a:p>
            <a:r>
              <a:rPr lang="en-US" dirty="0" smtClean="0"/>
              <a:t>However, the </a:t>
            </a:r>
            <a:r>
              <a:rPr lang="en-US" b="1" dirty="0" smtClean="0"/>
              <a:t>southern</a:t>
            </a:r>
            <a:r>
              <a:rPr lang="en-US" dirty="0" smtClean="0"/>
              <a:t> part had excellent farmland, rich soil, and plenty of harbors. It grew much faster than the northern part. Because of its differences, Carolina became two separate colonies, North Carolina and South Carolina. </a:t>
            </a:r>
            <a:endParaRPr lang="en-US" dirty="0"/>
          </a:p>
        </p:txBody>
      </p:sp>
      <p:pic>
        <p:nvPicPr>
          <p:cNvPr id="3074" name="Picture 2" descr="http://www.nps.gov/ethnography/aah/aaheritage/images/lowCountryColonies.gif"/>
          <p:cNvPicPr>
            <a:picLocks noChangeAspect="1" noChangeArrowheads="1"/>
          </p:cNvPicPr>
          <p:nvPr/>
        </p:nvPicPr>
        <p:blipFill>
          <a:blip r:embed="rId3" cstate="print"/>
          <a:srcRect/>
          <a:stretch>
            <a:fillRect/>
          </a:stretch>
        </p:blipFill>
        <p:spPr bwMode="auto">
          <a:xfrm>
            <a:off x="5426132" y="3048000"/>
            <a:ext cx="3697548" cy="35052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atertown.k12.ma.us/cunniff/americanhistorycentral/Graphic_Images/05_Europeans_Settle_N_Am/17_Georgia/Georgia_Colony_1733.jpg"/>
          <p:cNvPicPr>
            <a:picLocks noChangeAspect="1" noChangeArrowheads="1"/>
          </p:cNvPicPr>
          <p:nvPr/>
        </p:nvPicPr>
        <p:blipFill>
          <a:blip r:embed="rId2" cstate="print"/>
          <a:srcRect b="5769"/>
          <a:stretch>
            <a:fillRect/>
          </a:stretch>
        </p:blipFill>
        <p:spPr bwMode="auto">
          <a:xfrm>
            <a:off x="4419600" y="3325544"/>
            <a:ext cx="4816201" cy="3517216"/>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39604"/>
            <a:ext cx="1719365" cy="202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8458200" cy="914400"/>
          </a:xfrm>
        </p:spPr>
        <p:txBody>
          <a:bodyPr/>
          <a:lstStyle/>
          <a:p>
            <a:r>
              <a:rPr lang="en-US" dirty="0" smtClean="0"/>
              <a:t>Georgia</a:t>
            </a:r>
            <a:endParaRPr lang="en-US" dirty="0"/>
          </a:p>
        </p:txBody>
      </p:sp>
      <p:sp>
        <p:nvSpPr>
          <p:cNvPr id="3" name="Content Placeholder 2"/>
          <p:cNvSpPr>
            <a:spLocks noGrp="1"/>
          </p:cNvSpPr>
          <p:nvPr>
            <p:ph sz="quarter" idx="1"/>
          </p:nvPr>
        </p:nvSpPr>
        <p:spPr>
          <a:xfrm>
            <a:off x="0" y="762000"/>
            <a:ext cx="4572000" cy="6096000"/>
          </a:xfrm>
        </p:spPr>
        <p:txBody>
          <a:bodyPr>
            <a:normAutofit lnSpcReduction="10000"/>
          </a:bodyPr>
          <a:lstStyle/>
          <a:p>
            <a:r>
              <a:rPr lang="en-US" dirty="0" smtClean="0"/>
              <a:t>In 1732, the colony of Georgia was started when King George II gave land to </a:t>
            </a:r>
            <a:r>
              <a:rPr lang="en-US" b="1" dirty="0" smtClean="0"/>
              <a:t>James Oglethorpe</a:t>
            </a:r>
            <a:r>
              <a:rPr lang="en-US" dirty="0" smtClean="0"/>
              <a:t>. Georgia was named after King George II. </a:t>
            </a:r>
          </a:p>
          <a:p>
            <a:r>
              <a:rPr lang="en-US" dirty="0" smtClean="0"/>
              <a:t>Oglethorpe wanted Georgia to be a to be a place where </a:t>
            </a:r>
            <a:r>
              <a:rPr lang="en-US" b="1" dirty="0" smtClean="0"/>
              <a:t>debtors </a:t>
            </a:r>
            <a:r>
              <a:rPr lang="en-US" dirty="0" smtClean="0"/>
              <a:t>and poor people could start new lives. The colonists would not elect a legislature. </a:t>
            </a:r>
          </a:p>
          <a:p>
            <a:r>
              <a:rPr lang="en-US" dirty="0" smtClean="0"/>
              <a:t>At first, slavery wasn’t allowed. However, when people voted, the majority said that they wanted slavery to become legal. </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046" y="0"/>
            <a:ext cx="3434954" cy="257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154982"/>
            <a:ext cx="3861865" cy="5870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8849"/>
            <a:ext cx="4724400" cy="349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19800" y="0"/>
            <a:ext cx="8229600" cy="990600"/>
          </a:xfrm>
        </p:spPr>
        <p:txBody>
          <a:bodyPr/>
          <a:lstStyle/>
          <a:p>
            <a:r>
              <a:rPr lang="en-US" dirty="0" smtClean="0"/>
              <a:t>Agriculture</a:t>
            </a:r>
            <a:endParaRPr lang="en-US" dirty="0"/>
          </a:p>
        </p:txBody>
      </p:sp>
      <p:sp>
        <p:nvSpPr>
          <p:cNvPr id="3" name="Content Placeholder 2"/>
          <p:cNvSpPr>
            <a:spLocks noGrp="1"/>
          </p:cNvSpPr>
          <p:nvPr>
            <p:ph sz="quarter" idx="1"/>
          </p:nvPr>
        </p:nvSpPr>
        <p:spPr>
          <a:xfrm>
            <a:off x="0" y="0"/>
            <a:ext cx="6477000" cy="3853163"/>
          </a:xfrm>
        </p:spPr>
        <p:txBody>
          <a:bodyPr>
            <a:normAutofit fontScale="92500" lnSpcReduction="10000"/>
          </a:bodyPr>
          <a:lstStyle/>
          <a:p>
            <a:r>
              <a:rPr lang="en-US" dirty="0" smtClean="0"/>
              <a:t>The Southern Colonies had warm and damp climate, which meant growing plants was easy. </a:t>
            </a:r>
          </a:p>
          <a:p>
            <a:r>
              <a:rPr lang="en-US" dirty="0" smtClean="0"/>
              <a:t>Virginia and Maryland’s major cash crop was tobacco. North Carolina’s main cash crop was pine forests. </a:t>
            </a:r>
          </a:p>
          <a:p>
            <a:r>
              <a:rPr lang="en-US" dirty="0" smtClean="0"/>
              <a:t>South Carolina and Georgia’s main cash crops were rice and indigo. Rice grew in the hot, wet tidewater region. Indigo was a plant that can be turned into a blue dye. Georgia also grew cotton, which was useful for weaving.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830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802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1175</TotalTime>
  <Words>354</Words>
  <Application>Microsoft Office PowerPoint</Application>
  <PresentationFormat>On-screen Show (4:3)</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Origin</vt:lpstr>
      <vt:lpstr>Unit 1</vt:lpstr>
      <vt:lpstr>13 Original Colonies</vt:lpstr>
      <vt:lpstr>Maryland</vt:lpstr>
      <vt:lpstr>North and South Carolina</vt:lpstr>
      <vt:lpstr>Georgia</vt:lpstr>
      <vt:lpstr>Agriculture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Owner</dc:creator>
  <cp:lastModifiedBy>Sara Wood</cp:lastModifiedBy>
  <cp:revision>10</cp:revision>
  <dcterms:created xsi:type="dcterms:W3CDTF">2014-07-15T23:37:01Z</dcterms:created>
  <dcterms:modified xsi:type="dcterms:W3CDTF">2016-01-12T20:29:58Z</dcterms:modified>
</cp:coreProperties>
</file>