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8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7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3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7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7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9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2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DA192-BA9E-4B6B-A940-DD5CAE955A50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B93D3-0D76-4BFE-AB6D-7EC8D1CF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7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52400"/>
            <a:ext cx="9067800" cy="6705600"/>
          </a:xfrm>
        </p:spPr>
        <p:txBody>
          <a:bodyPr>
            <a:normAutofit/>
          </a:bodyPr>
          <a:lstStyle/>
          <a:p>
            <a:r>
              <a:rPr lang="en-US" b="1" dirty="0" smtClean="0"/>
              <a:t>Define/Identify:</a:t>
            </a:r>
          </a:p>
          <a:p>
            <a:pPr lvl="1"/>
            <a:r>
              <a:rPr lang="en-US" sz="3200" b="1" dirty="0" smtClean="0"/>
              <a:t>baby boom </a:t>
            </a:r>
          </a:p>
          <a:p>
            <a:pPr lvl="1"/>
            <a:r>
              <a:rPr lang="en-US" sz="3200" b="1" dirty="0" smtClean="0"/>
              <a:t>Levittown</a:t>
            </a:r>
          </a:p>
          <a:p>
            <a:pPr lvl="1"/>
            <a:r>
              <a:rPr lang="en-US" sz="3200" b="1" dirty="0" smtClean="0"/>
              <a:t>Interstate Highway Act </a:t>
            </a:r>
          </a:p>
          <a:p>
            <a:r>
              <a:rPr lang="en-US" b="1" dirty="0" smtClean="0"/>
              <a:t>How did the invention of the personal computer change the lives of the American people? </a:t>
            </a:r>
          </a:p>
          <a:p>
            <a:r>
              <a:rPr lang="en-US" b="1" dirty="0" smtClean="0"/>
              <a:t>How did the use of air conditioning affect the lives of Americans? </a:t>
            </a:r>
          </a:p>
          <a:p>
            <a:r>
              <a:rPr lang="en-US" b="1" dirty="0" smtClean="0"/>
              <a:t>How did television change American politics?</a:t>
            </a:r>
          </a:p>
          <a:p>
            <a:r>
              <a:rPr lang="en-US" b="1" dirty="0" smtClean="0"/>
              <a:t>How did the launch of Sputnik I begin the Space Race?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61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37114"/>
            <a:ext cx="3788230" cy="378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788229" cy="360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229" y="21770"/>
            <a:ext cx="5355771" cy="687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07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800600" cy="35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70870"/>
            <a:ext cx="4343400" cy="348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29" y="-1437"/>
            <a:ext cx="4365171" cy="337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584"/>
            <a:ext cx="4267200" cy="332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8371"/>
            <a:ext cx="9143999" cy="687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6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775201" cy="358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44" y="-10885"/>
            <a:ext cx="4337855" cy="359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07410"/>
            <a:ext cx="4191001" cy="345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42" y="3991727"/>
            <a:ext cx="4632158" cy="2814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3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3141855"/>
            <a:ext cx="5584371" cy="37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-21770"/>
            <a:ext cx="5630181" cy="31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359529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12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238421" cy="488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1" y="3701642"/>
            <a:ext cx="3994250" cy="314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21" y="10887"/>
            <a:ext cx="4927350" cy="36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42713"/>
            <a:ext cx="3962401" cy="310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57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66" y="-32657"/>
            <a:ext cx="4745317" cy="35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443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47" y="3505201"/>
            <a:ext cx="427945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3516087"/>
            <a:ext cx="52387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56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WCBOE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Wood</dc:creator>
  <cp:lastModifiedBy>Sara Wood</cp:lastModifiedBy>
  <cp:revision>7</cp:revision>
  <dcterms:created xsi:type="dcterms:W3CDTF">2014-12-02T12:45:49Z</dcterms:created>
  <dcterms:modified xsi:type="dcterms:W3CDTF">2014-12-03T17:28:27Z</dcterms:modified>
</cp:coreProperties>
</file>