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999C-A302-406A-B0C1-1A374088B51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90A0-EA60-47A4-ADD2-4B918F01B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52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999C-A302-406A-B0C1-1A374088B51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90A0-EA60-47A4-ADD2-4B918F01B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72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999C-A302-406A-B0C1-1A374088B51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90A0-EA60-47A4-ADD2-4B918F01B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6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999C-A302-406A-B0C1-1A374088B51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90A0-EA60-47A4-ADD2-4B918F01B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77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999C-A302-406A-B0C1-1A374088B51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90A0-EA60-47A4-ADD2-4B918F01B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5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999C-A302-406A-B0C1-1A374088B51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90A0-EA60-47A4-ADD2-4B918F01B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29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999C-A302-406A-B0C1-1A374088B51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90A0-EA60-47A4-ADD2-4B918F01B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0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999C-A302-406A-B0C1-1A374088B51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90A0-EA60-47A4-ADD2-4B918F01B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99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999C-A302-406A-B0C1-1A374088B51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90A0-EA60-47A4-ADD2-4B918F01B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50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999C-A302-406A-B0C1-1A374088B51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90A0-EA60-47A4-ADD2-4B918F01B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999C-A302-406A-B0C1-1A374088B51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590A0-EA60-47A4-ADD2-4B918F01B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4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2999C-A302-406A-B0C1-1A374088B51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590A0-EA60-47A4-ADD2-4B918F01B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1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81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Write the Question and answer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smtClean="0"/>
              <a:t>1. Which of these was a precondition for rejoining the Union set by the Radical Republicans after the Civil War that the southern states found especially offensive?</a:t>
            </a:r>
          </a:p>
          <a:p>
            <a:pPr marL="0" indent="0">
              <a:buNone/>
            </a:pPr>
            <a:r>
              <a:rPr lang="en-US" dirty="0" smtClean="0"/>
              <a:t>A. The state had to agree to industrialize its economy.</a:t>
            </a:r>
          </a:p>
          <a:p>
            <a:pPr marL="0" indent="0">
              <a:buNone/>
            </a:pPr>
            <a:r>
              <a:rPr lang="en-US" dirty="0" smtClean="0"/>
              <a:t>B. The state had to ratify the Fourteenth Amendment.</a:t>
            </a:r>
          </a:p>
          <a:p>
            <a:pPr marL="0" indent="0">
              <a:buNone/>
            </a:pPr>
            <a:r>
              <a:rPr lang="en-US" dirty="0" smtClean="0"/>
              <a:t>C. The state had to give land and money to former slaves.</a:t>
            </a:r>
          </a:p>
          <a:p>
            <a:pPr marL="0" indent="0">
              <a:buNone/>
            </a:pPr>
            <a:r>
              <a:rPr lang="en-US" dirty="0" smtClean="0"/>
              <a:t>D. The state had to allow former Confederate leaders to vote.</a:t>
            </a:r>
          </a:p>
          <a:p>
            <a:r>
              <a:rPr lang="en-US" b="1" dirty="0" smtClean="0"/>
              <a:t>2. Following the conclusion of the Civil War, which idea was of greatest priority to President Andrew Johnson?</a:t>
            </a:r>
          </a:p>
          <a:p>
            <a:pPr marL="0" indent="0">
              <a:buNone/>
            </a:pPr>
            <a:r>
              <a:rPr lang="en-US" dirty="0" smtClean="0"/>
              <a:t>A. Blacks should have the same rights as whites.</a:t>
            </a:r>
          </a:p>
          <a:p>
            <a:pPr marL="0" indent="0">
              <a:buNone/>
            </a:pPr>
            <a:r>
              <a:rPr lang="en-US" dirty="0" smtClean="0"/>
              <a:t>B. Congress should decide Reconstruction policy.</a:t>
            </a:r>
          </a:p>
          <a:p>
            <a:pPr marL="0" indent="0">
              <a:buNone/>
            </a:pPr>
            <a:r>
              <a:rPr lang="en-US" dirty="0" smtClean="0"/>
              <a:t>C. Southern states should be readmitted to the Union quickly.</a:t>
            </a:r>
          </a:p>
          <a:p>
            <a:pPr marL="0" indent="0">
              <a:buNone/>
            </a:pPr>
            <a:r>
              <a:rPr lang="en-US" dirty="0" smtClean="0"/>
              <a:t>D. The federal government should have greater powers over the states.</a:t>
            </a:r>
          </a:p>
          <a:p>
            <a:r>
              <a:rPr lang="en-US" b="1" dirty="0" smtClean="0"/>
              <a:t>3. Which aspect of Abraham Lincoln’s Reconstruction plan did the advocates of Radical Reconstruction most strongly oppose?</a:t>
            </a:r>
          </a:p>
          <a:p>
            <a:pPr marL="0" indent="0">
              <a:buNone/>
            </a:pPr>
            <a:r>
              <a:rPr lang="en-US" dirty="0" smtClean="0"/>
              <a:t>A. punishing the southern states for starting the Civil War</a:t>
            </a:r>
          </a:p>
          <a:p>
            <a:pPr marL="0" indent="0">
              <a:buNone/>
            </a:pPr>
            <a:r>
              <a:rPr lang="en-US" dirty="0" smtClean="0"/>
              <a:t>B. making it very easy for the southern states to rejoin the nation</a:t>
            </a:r>
          </a:p>
          <a:p>
            <a:pPr marL="0" indent="0">
              <a:buNone/>
            </a:pPr>
            <a:r>
              <a:rPr lang="en-US" dirty="0" smtClean="0"/>
              <a:t>C. forcing the southern states to reimburse the treasury for the cost of the war</a:t>
            </a:r>
          </a:p>
          <a:p>
            <a:pPr marL="0" indent="0">
              <a:buNone/>
            </a:pPr>
            <a:r>
              <a:rPr lang="en-US" dirty="0" smtClean="0"/>
              <a:t>D. establishing the Republican Party as the chief political party in the southern states</a:t>
            </a:r>
          </a:p>
          <a:p>
            <a:r>
              <a:rPr lang="en-US" b="1" dirty="0" smtClean="0"/>
              <a:t>4. In the early days of Reconstruction, Republicans advocated drastic and sweeping reforms in the South. Which of the following is a true statement about the Republicans and the Reconstruction period?</a:t>
            </a:r>
          </a:p>
          <a:p>
            <a:pPr marL="0" indent="0">
              <a:buNone/>
            </a:pPr>
            <a:r>
              <a:rPr lang="en-US" dirty="0" smtClean="0"/>
              <a:t>A. Conflict between the Radical Republicans and the Moderate Republicans was resolved with the election of Abraham Lincoln in 1864.</a:t>
            </a:r>
          </a:p>
          <a:p>
            <a:pPr marL="0" indent="0">
              <a:buNone/>
            </a:pPr>
            <a:r>
              <a:rPr lang="en-US" dirty="0" smtClean="0"/>
              <a:t>B. The Republicans created groups like the Ku Klux Klan and the White League to discourage newly enfranchised black citizens from voting.</a:t>
            </a:r>
          </a:p>
          <a:p>
            <a:pPr marL="0" indent="0">
              <a:buNone/>
            </a:pPr>
            <a:r>
              <a:rPr lang="en-US" dirty="0" smtClean="0"/>
              <a:t>C. Radical Republicans opposed President Johnson as he vetoed legislation designed to keep power from the hands of former slaveholders.</a:t>
            </a:r>
          </a:p>
          <a:p>
            <a:pPr marL="0" indent="0">
              <a:buNone/>
            </a:pPr>
            <a:r>
              <a:rPr lang="en-US" dirty="0" smtClean="0"/>
              <a:t>D. Members of Congress unanimously supported the goals of the so-called Radical Republicans, although members disagreed about the best way to achieve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4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353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Write the Question and answer</vt:lpstr>
    </vt:vector>
  </TitlesOfParts>
  <Company>WCBOE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the Question and answer</dc:title>
  <dc:creator>Sara Wood</dc:creator>
  <cp:lastModifiedBy>Sara Wood</cp:lastModifiedBy>
  <cp:revision>2</cp:revision>
  <dcterms:created xsi:type="dcterms:W3CDTF">2014-10-20T11:25:06Z</dcterms:created>
  <dcterms:modified xsi:type="dcterms:W3CDTF">2014-10-20T12:17:59Z</dcterms:modified>
</cp:coreProperties>
</file>