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882" y="1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D290233-0DD1-4A80-BB1E-9ADC3556DBB6}"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7D290233-0DD1-4A80-BB1E-9ADC3556DBB6}"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D290233-0DD1-4A80-BB1E-9ADC3556DBB6}" type="datetimeFigureOut">
              <a:rPr lang="en-US" smtClean="0"/>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290233-0DD1-4A80-BB1E-9ADC3556DBB6}" type="datetimeFigureOut">
              <a:rPr lang="en-US" smtClean="0"/>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90233-0DD1-4A80-BB1E-9ADC3556DBB6}" type="datetimeFigureOut">
              <a:rPr lang="en-US" smtClean="0"/>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D290233-0DD1-4A80-BB1E-9ADC3556DBB6}" type="datetimeFigureOut">
              <a:rPr lang="en-US" smtClean="0"/>
              <a:t>3/14/2016</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CFE4BAC9-6D41-4691-9299-18EF07EF017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54000"/>
            <a:ext cx="8219440" cy="3169920"/>
          </a:xfrm>
        </p:spPr>
        <p:txBody>
          <a:bodyPr>
            <a:noAutofit/>
          </a:bodyPr>
          <a:lstStyle/>
          <a:p>
            <a:r>
              <a:rPr lang="en-US" sz="3600" dirty="0"/>
              <a:t>Journal: </a:t>
            </a:r>
            <a:r>
              <a:rPr lang="en-US" sz="4400" dirty="0"/>
              <a:t>Imagine you were a slave when the Emancipation Proclamation was given. </a:t>
            </a:r>
            <a:r>
              <a:rPr lang="en-US" sz="4400" dirty="0" smtClean="0"/>
              <a:t>What </a:t>
            </a:r>
            <a:r>
              <a:rPr lang="en-US" sz="4400" dirty="0"/>
              <a:t>types of rights would </a:t>
            </a:r>
            <a:r>
              <a:rPr lang="en-US" sz="4400" dirty="0" smtClean="0"/>
              <a:t>you now </a:t>
            </a:r>
            <a:r>
              <a:rPr lang="en-US" sz="4400" dirty="0"/>
              <a:t>have? </a:t>
            </a:r>
            <a:r>
              <a:rPr lang="en-US" sz="4400" dirty="0" smtClean="0"/>
              <a:t>How would you be treated? What </a:t>
            </a:r>
            <a:r>
              <a:rPr lang="en-US" sz="4400" dirty="0"/>
              <a:t>would you do?</a:t>
            </a:r>
          </a:p>
        </p:txBody>
      </p:sp>
      <p:sp>
        <p:nvSpPr>
          <p:cNvPr id="2" name="Title 1"/>
          <p:cNvSpPr>
            <a:spLocks noGrp="1"/>
          </p:cNvSpPr>
          <p:nvPr>
            <p:ph type="ctrTitle"/>
          </p:nvPr>
        </p:nvSpPr>
        <p:spPr>
          <a:xfrm>
            <a:off x="883920" y="3875524"/>
            <a:ext cx="7342188" cy="1192530"/>
          </a:xfrm>
        </p:spPr>
        <p:txBody>
          <a:bodyPr/>
          <a:lstStyle/>
          <a:p>
            <a:r>
              <a:rPr lang="en-US" dirty="0" smtClean="0"/>
              <a:t>Opposition to Equality</a:t>
            </a:r>
            <a:endParaRPr lang="en-US" dirty="0"/>
          </a:p>
        </p:txBody>
      </p:sp>
    </p:spTree>
    <p:extLst>
      <p:ext uri="{BB962C8B-B14F-4D97-AF65-F5344CB8AC3E}">
        <p14:creationId xmlns:p14="http://schemas.microsoft.com/office/powerpoint/2010/main" val="3803219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90900"/>
            <a:ext cx="5069840" cy="3802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5069840" y="51237"/>
            <a:ext cx="4074160" cy="6640882"/>
          </a:xfrm>
          <a:prstGeom prst="rect">
            <a:avLst/>
          </a:prstGeom>
        </p:spPr>
      </p:pic>
      <p:sp>
        <p:nvSpPr>
          <p:cNvPr id="2" name="Title 1"/>
          <p:cNvSpPr>
            <a:spLocks noGrp="1"/>
          </p:cNvSpPr>
          <p:nvPr>
            <p:ph type="title"/>
          </p:nvPr>
        </p:nvSpPr>
        <p:spPr>
          <a:xfrm>
            <a:off x="0" y="101918"/>
            <a:ext cx="7345362" cy="665819"/>
          </a:xfrm>
        </p:spPr>
        <p:txBody>
          <a:bodyPr>
            <a:normAutofit/>
          </a:bodyPr>
          <a:lstStyle/>
          <a:p>
            <a:r>
              <a:rPr lang="en-US" dirty="0" smtClean="0"/>
              <a:t>13</a:t>
            </a:r>
            <a:r>
              <a:rPr lang="en-US" baseline="30000" dirty="0" smtClean="0"/>
              <a:t>th</a:t>
            </a:r>
            <a:r>
              <a:rPr lang="en-US" dirty="0" smtClean="0"/>
              <a:t> Amendment</a:t>
            </a:r>
            <a:endParaRPr lang="en-US" dirty="0"/>
          </a:p>
        </p:txBody>
      </p:sp>
      <p:sp>
        <p:nvSpPr>
          <p:cNvPr id="3" name="Content Placeholder 2"/>
          <p:cNvSpPr>
            <a:spLocks noGrp="1"/>
          </p:cNvSpPr>
          <p:nvPr>
            <p:ph sz="quarter" idx="13"/>
          </p:nvPr>
        </p:nvSpPr>
        <p:spPr>
          <a:xfrm>
            <a:off x="152264" y="591330"/>
            <a:ext cx="5476376" cy="4397232"/>
          </a:xfrm>
        </p:spPr>
        <p:txBody>
          <a:bodyPr>
            <a:normAutofit/>
          </a:bodyPr>
          <a:lstStyle/>
          <a:p>
            <a:r>
              <a:rPr lang="en-US" sz="4000" dirty="0"/>
              <a:t>Thirteenth Amendment: </a:t>
            </a:r>
            <a:r>
              <a:rPr lang="en-US" sz="4000" b="1" dirty="0"/>
              <a:t>abolished slavery </a:t>
            </a:r>
            <a:r>
              <a:rPr lang="en-US" sz="4000" dirty="0"/>
              <a:t>and involuntary servitude in the United States</a:t>
            </a:r>
          </a:p>
          <a:p>
            <a:endParaRPr lang="en-US" sz="3200" dirty="0"/>
          </a:p>
        </p:txBody>
      </p:sp>
    </p:spTree>
    <p:extLst>
      <p:ext uri="{BB962C8B-B14F-4D97-AF65-F5344CB8AC3E}">
        <p14:creationId xmlns:p14="http://schemas.microsoft.com/office/powerpoint/2010/main" val="3326903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7761" y="2432699"/>
            <a:ext cx="6821998" cy="4280128"/>
          </a:xfrm>
          <a:prstGeom prst="rect">
            <a:avLst/>
          </a:prstGeom>
        </p:spPr>
      </p:pic>
      <p:sp>
        <p:nvSpPr>
          <p:cNvPr id="2" name="Title 1"/>
          <p:cNvSpPr>
            <a:spLocks noGrp="1"/>
          </p:cNvSpPr>
          <p:nvPr>
            <p:ph type="title"/>
          </p:nvPr>
        </p:nvSpPr>
        <p:spPr>
          <a:xfrm>
            <a:off x="900113" y="244158"/>
            <a:ext cx="7345362" cy="703734"/>
          </a:xfrm>
        </p:spPr>
        <p:txBody>
          <a:bodyPr>
            <a:normAutofit/>
          </a:bodyPr>
          <a:lstStyle/>
          <a:p>
            <a:r>
              <a:rPr lang="en-US" dirty="0" smtClean="0"/>
              <a:t>14</a:t>
            </a:r>
            <a:r>
              <a:rPr lang="en-US" baseline="30000" dirty="0" smtClean="0"/>
              <a:t>th</a:t>
            </a:r>
            <a:r>
              <a:rPr lang="en-US" dirty="0" smtClean="0"/>
              <a:t> Amendment</a:t>
            </a:r>
            <a:endParaRPr lang="en-US" dirty="0"/>
          </a:p>
        </p:txBody>
      </p:sp>
      <p:sp>
        <p:nvSpPr>
          <p:cNvPr id="3" name="Content Placeholder 2"/>
          <p:cNvSpPr>
            <a:spLocks noGrp="1"/>
          </p:cNvSpPr>
          <p:nvPr>
            <p:ph sz="quarter" idx="13"/>
          </p:nvPr>
        </p:nvSpPr>
        <p:spPr>
          <a:xfrm>
            <a:off x="223521" y="782320"/>
            <a:ext cx="8515290" cy="5283201"/>
          </a:xfrm>
        </p:spPr>
        <p:txBody>
          <a:bodyPr>
            <a:normAutofit/>
          </a:bodyPr>
          <a:lstStyle/>
          <a:p>
            <a:r>
              <a:rPr lang="en-US" sz="2800" dirty="0"/>
              <a:t>Fourteenth Amendment</a:t>
            </a:r>
            <a:r>
              <a:rPr lang="en-US" sz="2800" dirty="0" smtClean="0"/>
              <a:t>: </a:t>
            </a:r>
            <a:r>
              <a:rPr lang="en-US" sz="2800" dirty="0"/>
              <a:t>defined </a:t>
            </a:r>
            <a:r>
              <a:rPr lang="en-US" sz="2800" b="1" dirty="0"/>
              <a:t>U.S. citizenship </a:t>
            </a:r>
            <a:r>
              <a:rPr lang="en-US" sz="2800" dirty="0"/>
              <a:t>as including all persons born in the United States, including African Americans; guaranteed that no citizen could be deprived of his or her rights without due process</a:t>
            </a:r>
          </a:p>
          <a:p>
            <a:endParaRPr lang="en-US" dirty="0"/>
          </a:p>
          <a:p>
            <a:endParaRPr lang="en-US" dirty="0"/>
          </a:p>
        </p:txBody>
      </p:sp>
    </p:spTree>
    <p:extLst>
      <p:ext uri="{BB962C8B-B14F-4D97-AF65-F5344CB8AC3E}">
        <p14:creationId xmlns:p14="http://schemas.microsoft.com/office/powerpoint/2010/main" val="262549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95143" y="1343110"/>
            <a:ext cx="5248857" cy="5342169"/>
          </a:xfrm>
          <a:prstGeom prst="rect">
            <a:avLst/>
          </a:prstGeom>
        </p:spPr>
      </p:pic>
      <p:sp>
        <p:nvSpPr>
          <p:cNvPr id="2" name="Title 1"/>
          <p:cNvSpPr>
            <a:spLocks noGrp="1"/>
          </p:cNvSpPr>
          <p:nvPr>
            <p:ph type="title"/>
          </p:nvPr>
        </p:nvSpPr>
        <p:spPr>
          <a:xfrm>
            <a:off x="0" y="0"/>
            <a:ext cx="7924800" cy="1143000"/>
          </a:xfrm>
        </p:spPr>
        <p:txBody>
          <a:bodyPr/>
          <a:lstStyle/>
          <a:p>
            <a:r>
              <a:rPr lang="en-US" dirty="0" smtClean="0"/>
              <a:t>15</a:t>
            </a:r>
            <a:r>
              <a:rPr lang="en-US" baseline="30000" dirty="0" smtClean="0"/>
              <a:t>th</a:t>
            </a:r>
            <a:r>
              <a:rPr lang="en-US" dirty="0" smtClean="0"/>
              <a:t> Amendment</a:t>
            </a:r>
            <a:endParaRPr lang="en-US" dirty="0"/>
          </a:p>
        </p:txBody>
      </p:sp>
      <p:sp>
        <p:nvSpPr>
          <p:cNvPr id="3" name="Content Placeholder 2"/>
          <p:cNvSpPr>
            <a:spLocks noGrp="1"/>
          </p:cNvSpPr>
          <p:nvPr>
            <p:ph sz="quarter" idx="13"/>
          </p:nvPr>
        </p:nvSpPr>
        <p:spPr>
          <a:xfrm>
            <a:off x="1" y="1097280"/>
            <a:ext cx="3895142" cy="5587999"/>
          </a:xfrm>
        </p:spPr>
        <p:txBody>
          <a:bodyPr/>
          <a:lstStyle/>
          <a:p>
            <a:r>
              <a:rPr lang="en-US" sz="2800" dirty="0"/>
              <a:t>Fifteenth Amendment: </a:t>
            </a:r>
            <a:r>
              <a:rPr lang="en-US" sz="2800" b="1" dirty="0"/>
              <a:t>removed restrictions on voting based on race, color, or ever having been a slave</a:t>
            </a:r>
            <a:r>
              <a:rPr lang="en-US" sz="2800" dirty="0"/>
              <a:t>; granted the right to vote to all male U.S. citizens over the age of 21</a:t>
            </a:r>
          </a:p>
          <a:p>
            <a:endParaRPr lang="en-US" dirty="0"/>
          </a:p>
        </p:txBody>
      </p:sp>
    </p:spTree>
    <p:extLst>
      <p:ext uri="{BB962C8B-B14F-4D97-AF65-F5344CB8AC3E}">
        <p14:creationId xmlns:p14="http://schemas.microsoft.com/office/powerpoint/2010/main" val="3220409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00674" y="3745151"/>
            <a:ext cx="3743325" cy="3275409"/>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595370"/>
            <a:ext cx="5400675"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3026" y="-127339"/>
            <a:ext cx="7345362" cy="665819"/>
          </a:xfrm>
        </p:spPr>
        <p:txBody>
          <a:bodyPr>
            <a:normAutofit/>
          </a:bodyPr>
          <a:lstStyle/>
          <a:p>
            <a:r>
              <a:rPr lang="en-US" dirty="0" smtClean="0"/>
              <a:t>Black Codes</a:t>
            </a:r>
            <a:endParaRPr lang="en-US" dirty="0"/>
          </a:p>
        </p:txBody>
      </p:sp>
      <p:sp>
        <p:nvSpPr>
          <p:cNvPr id="3" name="Content Placeholder 2"/>
          <p:cNvSpPr>
            <a:spLocks noGrp="1"/>
          </p:cNvSpPr>
          <p:nvPr>
            <p:ph sz="quarter" idx="13"/>
          </p:nvPr>
        </p:nvSpPr>
        <p:spPr>
          <a:xfrm>
            <a:off x="0" y="375920"/>
            <a:ext cx="9143999" cy="6335158"/>
          </a:xfrm>
        </p:spPr>
        <p:txBody>
          <a:bodyPr>
            <a:normAutofit/>
          </a:bodyPr>
          <a:lstStyle/>
          <a:p>
            <a:r>
              <a:rPr lang="en-US" sz="2400" b="1" dirty="0"/>
              <a:t>Not all white Southerners accepted the equal status of former slaves. After the Thirteenth Amendment abolished slavery, all former slave states enacted Black Codes, which were laws written to control the lives of freed slaves in ways slaveholders had formerly controlled the lives of their slaves</a:t>
            </a:r>
            <a:r>
              <a:rPr lang="en-US" sz="2400" b="1" dirty="0" smtClean="0"/>
              <a:t>.</a:t>
            </a:r>
          </a:p>
          <a:p>
            <a:r>
              <a:rPr lang="en-US" sz="2400" b="1" dirty="0" smtClean="0"/>
              <a:t> </a:t>
            </a:r>
            <a:r>
              <a:rPr lang="en-US" sz="2400" b="1" dirty="0"/>
              <a:t>Black Codes deprived voting rights to freed slaves and allowed plantation owners to take advantage of black workers in ways that made it seem that slavery had not been abolished. </a:t>
            </a:r>
          </a:p>
        </p:txBody>
      </p:sp>
    </p:spTree>
    <p:extLst>
      <p:ext uri="{BB962C8B-B14F-4D97-AF65-F5344CB8AC3E}">
        <p14:creationId xmlns:p14="http://schemas.microsoft.com/office/powerpoint/2010/main" val="1277354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16960" y="3970741"/>
            <a:ext cx="5527040" cy="2887259"/>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81950"/>
            <a:ext cx="3616959" cy="2459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7473" y="-152400"/>
            <a:ext cx="7345362" cy="798523"/>
          </a:xfrm>
        </p:spPr>
        <p:txBody>
          <a:bodyPr>
            <a:normAutofit/>
          </a:bodyPr>
          <a:lstStyle/>
          <a:p>
            <a:r>
              <a:rPr lang="en-US" dirty="0" smtClean="0"/>
              <a:t>Ku Klux Klan</a:t>
            </a:r>
            <a:endParaRPr lang="en-US" dirty="0"/>
          </a:p>
        </p:txBody>
      </p:sp>
      <p:sp>
        <p:nvSpPr>
          <p:cNvPr id="3" name="Content Placeholder 2"/>
          <p:cNvSpPr>
            <a:spLocks noGrp="1"/>
          </p:cNvSpPr>
          <p:nvPr>
            <p:ph sz="quarter" idx="13"/>
          </p:nvPr>
        </p:nvSpPr>
        <p:spPr>
          <a:xfrm>
            <a:off x="1" y="508000"/>
            <a:ext cx="9144000" cy="3873950"/>
          </a:xfrm>
        </p:spPr>
        <p:txBody>
          <a:bodyPr>
            <a:noAutofit/>
          </a:bodyPr>
          <a:lstStyle/>
          <a:p>
            <a:r>
              <a:rPr lang="en-US" sz="2500" b="1" dirty="0"/>
              <a:t>Other white Southerners formed secret societies that used murder, arson, and other threatening actions as a means of controlling freed African Americans and of pressuring them not to vote. </a:t>
            </a:r>
            <a:endParaRPr lang="en-US" sz="2500" b="1" dirty="0" smtClean="0"/>
          </a:p>
          <a:p>
            <a:r>
              <a:rPr lang="en-US" sz="2500" b="1" dirty="0" smtClean="0"/>
              <a:t>The </a:t>
            </a:r>
            <a:r>
              <a:rPr lang="en-US" sz="2500" b="1" dirty="0"/>
              <a:t>Ku Klux Klan was the worst of these societies. The Klan, or KKK, was founded by veterans of the Confederate Army to fight against Reconstruction. </a:t>
            </a:r>
            <a:endParaRPr lang="en-US" sz="2500" b="1" dirty="0" smtClean="0"/>
          </a:p>
          <a:p>
            <a:r>
              <a:rPr lang="en-US" sz="2500" b="1" dirty="0" smtClean="0"/>
              <a:t>Some </a:t>
            </a:r>
            <a:r>
              <a:rPr lang="en-US" sz="2500" b="1" dirty="0"/>
              <a:t>southern leaders urged the Klan to step down because federal troops would stay in the South as long as African Americans needed protection from the society.</a:t>
            </a:r>
          </a:p>
        </p:txBody>
      </p:sp>
    </p:spTree>
    <p:extLst>
      <p:ext uri="{BB962C8B-B14F-4D97-AF65-F5344CB8AC3E}">
        <p14:creationId xmlns:p14="http://schemas.microsoft.com/office/powerpoint/2010/main" val="2523218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44158"/>
            <a:ext cx="7345362" cy="883602"/>
          </a:xfrm>
        </p:spPr>
        <p:txBody>
          <a:bodyPr/>
          <a:lstStyle/>
          <a:p>
            <a:r>
              <a:rPr lang="en-US" dirty="0" smtClean="0"/>
              <a:t>Your turn</a:t>
            </a:r>
            <a:endParaRPr lang="en-US" dirty="0"/>
          </a:p>
        </p:txBody>
      </p:sp>
      <p:sp>
        <p:nvSpPr>
          <p:cNvPr id="3" name="Content Placeholder 2"/>
          <p:cNvSpPr>
            <a:spLocks noGrp="1"/>
          </p:cNvSpPr>
          <p:nvPr>
            <p:ph sz="quarter" idx="13"/>
          </p:nvPr>
        </p:nvSpPr>
        <p:spPr>
          <a:xfrm>
            <a:off x="0" y="1127760"/>
            <a:ext cx="9144000" cy="5730240"/>
          </a:xfrm>
        </p:spPr>
        <p:txBody>
          <a:bodyPr>
            <a:normAutofit/>
          </a:bodyPr>
          <a:lstStyle/>
          <a:p>
            <a:r>
              <a:rPr lang="en-US" sz="3200" dirty="0"/>
              <a:t>R</a:t>
            </a:r>
            <a:r>
              <a:rPr lang="en-US" sz="3200" dirty="0" smtClean="0"/>
              <a:t>esearch </a:t>
            </a:r>
            <a:r>
              <a:rPr lang="en-US" sz="3200" dirty="0" smtClean="0"/>
              <a:t>(using textbooks and iPads) the </a:t>
            </a:r>
            <a:r>
              <a:rPr lang="en-US" sz="3200" b="1" dirty="0"/>
              <a:t>lasting impact </a:t>
            </a:r>
            <a:r>
              <a:rPr lang="en-US" sz="3200" dirty="0"/>
              <a:t>of </a:t>
            </a:r>
            <a:r>
              <a:rPr lang="en-US" sz="3200" dirty="0" smtClean="0"/>
              <a:t>either the </a:t>
            </a:r>
            <a:r>
              <a:rPr lang="en-US" sz="3200" dirty="0">
                <a:solidFill>
                  <a:srgbClr val="FFC000"/>
                </a:solidFill>
              </a:rPr>
              <a:t>Black </a:t>
            </a:r>
            <a:r>
              <a:rPr lang="en-US" sz="3200" dirty="0" smtClean="0">
                <a:solidFill>
                  <a:srgbClr val="FFC000"/>
                </a:solidFill>
              </a:rPr>
              <a:t>Codes</a:t>
            </a:r>
            <a:r>
              <a:rPr lang="en-US" sz="3200" dirty="0" smtClean="0"/>
              <a:t>, </a:t>
            </a:r>
            <a:r>
              <a:rPr lang="en-US" sz="3200" dirty="0" smtClean="0">
                <a:solidFill>
                  <a:srgbClr val="FF0000"/>
                </a:solidFill>
              </a:rPr>
              <a:t>KKK</a:t>
            </a:r>
            <a:r>
              <a:rPr lang="en-US" sz="3200" dirty="0" smtClean="0"/>
              <a:t> </a:t>
            </a:r>
            <a:r>
              <a:rPr lang="en-US" sz="3200" dirty="0"/>
              <a:t>and </a:t>
            </a:r>
            <a:r>
              <a:rPr lang="en-US" sz="3200" dirty="0">
                <a:solidFill>
                  <a:srgbClr val="92D050"/>
                </a:solidFill>
              </a:rPr>
              <a:t>Reconstruction amendments</a:t>
            </a:r>
            <a:r>
              <a:rPr lang="en-US" sz="3200" dirty="0"/>
              <a:t> and create a </a:t>
            </a:r>
            <a:r>
              <a:rPr lang="en-US" sz="3200" dirty="0" smtClean="0"/>
              <a:t>poster </a:t>
            </a:r>
          </a:p>
          <a:p>
            <a:pPr lvl="1"/>
            <a:r>
              <a:rPr lang="en-US" sz="3200" dirty="0" smtClean="0"/>
              <a:t>Things to think about: How long did they last? Have they changed? If so, what caused that change? Do they still exist? </a:t>
            </a:r>
            <a:endParaRPr lang="en-US" sz="3200" dirty="0" smtClean="0"/>
          </a:p>
          <a:p>
            <a:r>
              <a:rPr lang="en-US" sz="3200" dirty="0" smtClean="0"/>
              <a:t>You </a:t>
            </a:r>
            <a:r>
              <a:rPr lang="en-US" sz="3200" dirty="0" smtClean="0"/>
              <a:t>may do this on </a:t>
            </a:r>
            <a:r>
              <a:rPr lang="en-US" sz="3200" dirty="0" smtClean="0"/>
              <a:t>poster </a:t>
            </a:r>
            <a:r>
              <a:rPr lang="en-US" sz="3200" dirty="0" smtClean="0"/>
              <a:t>paper</a:t>
            </a:r>
          </a:p>
          <a:p>
            <a:r>
              <a:rPr lang="en-US" sz="3200" dirty="0"/>
              <a:t>Y</a:t>
            </a:r>
            <a:r>
              <a:rPr lang="en-US" sz="3200" dirty="0" smtClean="0"/>
              <a:t>ou </a:t>
            </a:r>
            <a:r>
              <a:rPr lang="en-US" sz="3200" dirty="0" smtClean="0"/>
              <a:t>may work quietly </a:t>
            </a:r>
            <a:r>
              <a:rPr lang="en-US" sz="3200" dirty="0" smtClean="0"/>
              <a:t>in your groups (NO MOVING!)</a:t>
            </a:r>
            <a:endParaRPr lang="en-US" sz="3200" dirty="0"/>
          </a:p>
        </p:txBody>
      </p:sp>
    </p:spTree>
    <p:extLst>
      <p:ext uri="{BB962C8B-B14F-4D97-AF65-F5344CB8AC3E}">
        <p14:creationId xmlns:p14="http://schemas.microsoft.com/office/powerpoint/2010/main" val="3949872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Brainstorm: </a:t>
            </a:r>
          </a:p>
        </p:txBody>
      </p:sp>
      <p:sp>
        <p:nvSpPr>
          <p:cNvPr id="3" name="Content Placeholder 2"/>
          <p:cNvSpPr>
            <a:spLocks noGrp="1"/>
          </p:cNvSpPr>
          <p:nvPr>
            <p:ph sz="quarter" idx="13"/>
          </p:nvPr>
        </p:nvSpPr>
        <p:spPr>
          <a:xfrm>
            <a:off x="579120" y="2133601"/>
            <a:ext cx="7666355" cy="3931920"/>
          </a:xfrm>
        </p:spPr>
        <p:txBody>
          <a:bodyPr>
            <a:normAutofit/>
          </a:bodyPr>
          <a:lstStyle/>
          <a:p>
            <a:r>
              <a:rPr lang="en-US" sz="4000" dirty="0" smtClean="0"/>
              <a:t>What </a:t>
            </a:r>
            <a:r>
              <a:rPr lang="en-US" sz="4000" dirty="0"/>
              <a:t>do you think the term "Cold War" means? How would it be different than a hot war?</a:t>
            </a:r>
          </a:p>
        </p:txBody>
      </p:sp>
    </p:spTree>
    <p:extLst>
      <p:ext uri="{BB962C8B-B14F-4D97-AF65-F5344CB8AC3E}">
        <p14:creationId xmlns:p14="http://schemas.microsoft.com/office/powerpoint/2010/main" val="1336880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924800" cy="3094038"/>
          </a:xfrm>
        </p:spPr>
        <p:txBody>
          <a:bodyPr/>
          <a:lstStyle/>
          <a:p>
            <a:r>
              <a:rPr lang="en-US" dirty="0" smtClean="0"/>
              <a:t>Read the Seneca Falls document and the </a:t>
            </a:r>
            <a:r>
              <a:rPr lang="en-US" dirty="0" err="1" smtClean="0"/>
              <a:t>dec</a:t>
            </a:r>
            <a:r>
              <a:rPr lang="en-US" dirty="0" smtClean="0"/>
              <a:t> of Ind. Answer the questions comparing and contrasting the 2. </a:t>
            </a:r>
            <a:endParaRPr lang="en-US" dirty="0"/>
          </a:p>
        </p:txBody>
      </p:sp>
    </p:spTree>
    <p:extLst>
      <p:ext uri="{BB962C8B-B14F-4D97-AF65-F5344CB8AC3E}">
        <p14:creationId xmlns:p14="http://schemas.microsoft.com/office/powerpoint/2010/main" val="1012642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2102</TotalTime>
  <Words>420</Words>
  <Application>Microsoft Office PowerPoint</Application>
  <PresentationFormat>On-screen Show (4:3)</PresentationFormat>
  <Paragraphs>23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Horizon</vt:lpstr>
      <vt:lpstr>Opposition to Equality</vt:lpstr>
      <vt:lpstr>13th Amendment</vt:lpstr>
      <vt:lpstr>14th Amendment</vt:lpstr>
      <vt:lpstr>15th Amendment</vt:lpstr>
      <vt:lpstr>Black Codes</vt:lpstr>
      <vt:lpstr>Ku Klux Klan</vt:lpstr>
      <vt:lpstr>Your turn</vt:lpstr>
      <vt:lpstr>Brainstorm: </vt:lpstr>
      <vt:lpstr>Read the Seneca Falls document and the dec of Ind. Answer the questions comparing and contrasting the 2. </vt:lpstr>
    </vt:vector>
  </TitlesOfParts>
  <Company>Wilkinson County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Opposition to Equality</dc:title>
  <dc:creator>Sara Wood</dc:creator>
  <cp:lastModifiedBy>Sara Wood</cp:lastModifiedBy>
  <cp:revision>17</cp:revision>
  <dcterms:created xsi:type="dcterms:W3CDTF">2014-10-13T16:46:17Z</dcterms:created>
  <dcterms:modified xsi:type="dcterms:W3CDTF">2016-03-14T19:23:22Z</dcterms:modified>
</cp:coreProperties>
</file>