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7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6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0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0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0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1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8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58D9-C5B0-4BDB-B35F-43E8B9E0F73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2452-F533-4C85-94AD-FECD45A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20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43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Journal: Pretend you are either a citizen of New York City or Savannah, Georgia. Describe your political beliefs. 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08768"/>
              </p:ext>
            </p:extLst>
          </p:nvPr>
        </p:nvGraphicFramePr>
        <p:xfrm>
          <a:off x="76200" y="2743200"/>
          <a:ext cx="90678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00"/>
                <a:gridCol w="4533900"/>
              </a:tblGrid>
              <a:tr h="540017">
                <a:tc>
                  <a:txBody>
                    <a:bodyPr/>
                    <a:lstStyle/>
                    <a:p>
                      <a:r>
                        <a:rPr lang="en-US" dirty="0" smtClean="0"/>
                        <a:t>New York</a:t>
                      </a:r>
                      <a:r>
                        <a:rPr lang="en-US" baseline="0" dirty="0" smtClean="0"/>
                        <a:t>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Savannah,</a:t>
                      </a:r>
                      <a:r>
                        <a:rPr lang="en-US" baseline="0" dirty="0" smtClean="0"/>
                        <a:t> Georgia</a:t>
                      </a:r>
                      <a:endParaRPr lang="en-US" dirty="0"/>
                    </a:p>
                  </a:txBody>
                  <a:tcPr/>
                </a:tc>
              </a:tr>
              <a:tr h="3498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et.rug.nl/usa/images/l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9769" y="2514600"/>
            <a:ext cx="2784229" cy="4343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Intro to Mexican American War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6781800" cy="6400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Mexican-American War (1846-1848) marked the first U.S. armed conflict chiefly fought on foreign soil.</a:t>
            </a:r>
          </a:p>
          <a:p>
            <a:r>
              <a:rPr lang="en-US" sz="2400" dirty="0" smtClean="0"/>
              <a:t> It pitted a politically divided and militarily unprepared </a:t>
            </a:r>
            <a:r>
              <a:rPr lang="en-US" sz="2400" dirty="0" smtClean="0">
                <a:solidFill>
                  <a:srgbClr val="FFFF00"/>
                </a:solidFill>
              </a:rPr>
              <a:t>Mexico against the expansionist-minded administration of U.S. President James K. Polk, who believed the US had a “manifest destiny”</a:t>
            </a:r>
            <a:r>
              <a:rPr lang="en-US" sz="2400" dirty="0" smtClean="0"/>
              <a:t> to spread across the continent to the Pacific Ocean. </a:t>
            </a:r>
          </a:p>
          <a:p>
            <a:r>
              <a:rPr lang="en-US" sz="2400" dirty="0" smtClean="0"/>
              <a:t>A border skirmish along the Rio Grande started off the fighting &amp; was followed by a series of U.S. victories. When the dust cleared, </a:t>
            </a:r>
            <a:r>
              <a:rPr lang="en-US" sz="2400" dirty="0" smtClean="0">
                <a:solidFill>
                  <a:srgbClr val="FFFF00"/>
                </a:solidFill>
              </a:rPr>
              <a:t>Mexico had lost about one-third of its territory, including nearly all of present-day California, Utah, Nevada, Arizona and New Mexico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hiddenhispanicheritage.com/uploads/8/3/0/3/8303494/4197020_orig.jpg"/>
          <p:cNvPicPr>
            <a:picLocks noChangeAspect="1" noChangeArrowheads="1"/>
          </p:cNvPicPr>
          <p:nvPr/>
        </p:nvPicPr>
        <p:blipFill rotWithShape="1">
          <a:blip r:embed="rId2" cstate="print"/>
          <a:srcRect t="11661"/>
          <a:stretch/>
        </p:blipFill>
        <p:spPr bwMode="auto">
          <a:xfrm>
            <a:off x="4191000" y="4003040"/>
            <a:ext cx="4952999" cy="285495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Mexican American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1148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6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 1845, the US took Texas into the Union </a:t>
            </a:r>
            <a:r>
              <a:rPr lang="en-US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and set its sights on the Mexican territories of New Mexico and California. </a:t>
            </a:r>
          </a:p>
          <a:p>
            <a:r>
              <a:rPr lang="en-US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U.S. annexation of Texas and other factors led to war in 1846. </a:t>
            </a:r>
          </a:p>
          <a:p>
            <a:r>
              <a:rPr lang="en-US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During the conflict, the US occupied much of northern Mexico. When the </a:t>
            </a:r>
            <a:r>
              <a:rPr lang="en-US" sz="26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US eventually won the war, this region was ceded to the </a:t>
            </a:r>
            <a:r>
              <a:rPr lang="en-US" sz="2600" b="1" spc="15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as a part of the Treaty of </a:t>
            </a:r>
            <a:r>
              <a:rPr lang="en-US" sz="26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Guadalupe Hidalgo.</a:t>
            </a:r>
          </a:p>
          <a:p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en-US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ncoln.lib.niu.edu/gal/wilm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3288" y="1295400"/>
            <a:ext cx="3410712" cy="411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Wilmot Proviso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61722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During the Mexican-American War, </a:t>
            </a:r>
            <a:r>
              <a:rPr lang="en-US" b="1" dirty="0" smtClean="0">
                <a:solidFill>
                  <a:srgbClr val="FFFF00"/>
                </a:solidFill>
              </a:rPr>
              <a:t>Congress debated whether slavery would be allowed in New Mexico and California if these territories were acquired from Mexico</a:t>
            </a:r>
            <a:r>
              <a:rPr lang="en-US" b="1" dirty="0" smtClean="0"/>
              <a:t>. </a:t>
            </a:r>
          </a:p>
          <a:p>
            <a:r>
              <a:rPr lang="en-US" b="1" dirty="0">
                <a:solidFill>
                  <a:srgbClr val="FFFF00"/>
                </a:solidFill>
              </a:rPr>
              <a:t>would have banned slavery in any territory to be acquired from Mexico </a:t>
            </a:r>
            <a:r>
              <a:rPr lang="en-US" b="1" dirty="0"/>
              <a:t>in the Mexican War or in the future</a:t>
            </a:r>
            <a:endParaRPr lang="en-US" b="1" dirty="0" smtClean="0"/>
          </a:p>
          <a:p>
            <a:r>
              <a:rPr lang="en-US" b="1" dirty="0" smtClean="0"/>
              <a:t>The antislavery position was outlined in a </a:t>
            </a:r>
            <a:r>
              <a:rPr lang="en-US" b="1" dirty="0" smtClean="0">
                <a:solidFill>
                  <a:srgbClr val="FFFF00"/>
                </a:solidFill>
              </a:rPr>
              <a:t>proposal called the Wilmot Proviso, but the House of Representatives failed to approve it</a:t>
            </a:r>
            <a:r>
              <a:rPr lang="en-US" b="1" dirty="0" smtClean="0"/>
              <a:t>, and the issue of whether to allow or prohibit slavery in new states remained unresolved.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Partner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724717"/>
          </a:xfrm>
        </p:spPr>
        <p:txBody>
          <a:bodyPr/>
          <a:lstStyle/>
          <a:p>
            <a:r>
              <a:rPr lang="en-US" dirty="0"/>
              <a:t>Students will research the Mexican American War on the iPads.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will create an informational sheet that includes the </a:t>
            </a:r>
            <a:r>
              <a:rPr lang="en-US" b="1" dirty="0"/>
              <a:t>causes</a:t>
            </a:r>
            <a:r>
              <a:rPr lang="en-US" dirty="0"/>
              <a:t>, </a:t>
            </a:r>
            <a:r>
              <a:rPr lang="en-US" b="1" dirty="0"/>
              <a:t>major events </a:t>
            </a:r>
            <a:r>
              <a:rPr lang="en-US" dirty="0"/>
              <a:t>and </a:t>
            </a:r>
            <a:r>
              <a:rPr lang="en-US" b="1" dirty="0"/>
              <a:t>key people</a:t>
            </a:r>
            <a:r>
              <a:rPr lang="en-US" dirty="0"/>
              <a:t> of the war.</a:t>
            </a:r>
          </a:p>
        </p:txBody>
      </p:sp>
    </p:spTree>
    <p:extLst>
      <p:ext uri="{BB962C8B-B14F-4D97-AF65-F5344CB8AC3E}">
        <p14:creationId xmlns:p14="http://schemas.microsoft.com/office/powerpoint/2010/main" val="25079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Bodoni MT"/>
        <a:ea typeface=""/>
        <a:cs typeface=""/>
      </a:majorFont>
      <a:minorFont>
        <a:latin typeface="Bodoni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214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Journal: Pretend you are either a citizen of New York City or Savannah, Georgia. Describe your political beliefs. </vt:lpstr>
      <vt:lpstr>Intro to Mexican American War</vt:lpstr>
      <vt:lpstr>Mexican American War</vt:lpstr>
      <vt:lpstr>Wilmot Proviso</vt:lpstr>
      <vt:lpstr>Partner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Journal: Pretend you are either a citizen of New York City or Savannah, Georgia. Describe your political beliefs.</dc:title>
  <dc:creator>Owner</dc:creator>
  <cp:lastModifiedBy>Sara Wood</cp:lastModifiedBy>
  <cp:revision>14</cp:revision>
  <dcterms:created xsi:type="dcterms:W3CDTF">2014-09-15T01:07:22Z</dcterms:created>
  <dcterms:modified xsi:type="dcterms:W3CDTF">2015-09-17T19:34:08Z</dcterms:modified>
</cp:coreProperties>
</file>