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883B-650A-42F3-BA94-CB4B36B69D93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901F46-C6D8-4490-B109-B9161952496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883B-650A-42F3-BA94-CB4B36B69D93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01F46-C6D8-4490-B109-B916195249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883B-650A-42F3-BA94-CB4B36B69D93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01F46-C6D8-4490-B109-B916195249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AB3883B-650A-42F3-BA94-CB4B36B69D93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5901F46-C6D8-4490-B109-B9161952496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883B-650A-42F3-BA94-CB4B36B69D93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01F46-C6D8-4490-B109-B9161952496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883B-650A-42F3-BA94-CB4B36B69D93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01F46-C6D8-4490-B109-B9161952496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01F46-C6D8-4490-B109-B916195249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883B-650A-42F3-BA94-CB4B36B69D93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883B-650A-42F3-BA94-CB4B36B69D93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01F46-C6D8-4490-B109-B9161952496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883B-650A-42F3-BA94-CB4B36B69D93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01F46-C6D8-4490-B109-B916195249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AB3883B-650A-42F3-BA94-CB4B36B69D93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5901F46-C6D8-4490-B109-B9161952496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883B-650A-42F3-BA94-CB4B36B69D93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901F46-C6D8-4490-B109-B9161952496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AB3883B-650A-42F3-BA94-CB4B36B69D93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5901F46-C6D8-4490-B109-B9161952496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-1676400"/>
            <a:ext cx="3474720" cy="64770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What do you think the artist’s political beliefs  were?</a:t>
            </a:r>
            <a:endParaRPr lang="en-US" sz="4800" dirty="0"/>
          </a:p>
        </p:txBody>
      </p:sp>
      <p:pic>
        <p:nvPicPr>
          <p:cNvPr id="1026" name="Picture 2" descr="http://upload.wikimedia.org/wikipedia/commons/5/5e/BLAKE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9652" y="152400"/>
            <a:ext cx="5929748" cy="66620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Abolition: the movement in favor of officially ending or stopping slavery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Sectionalism: a tendency to be more concerned with the interests of your particular group or region than with the problems and interests of the larger group, country, etc.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62000"/>
          </a:xfrm>
        </p:spPr>
        <p:txBody>
          <a:bodyPr/>
          <a:lstStyle/>
          <a:p>
            <a:r>
              <a:rPr lang="en-US" dirty="0" smtClean="0"/>
              <a:t>Vocabulary of the Standard:</a:t>
            </a:r>
            <a:endParaRPr lang="en-US" dirty="0"/>
          </a:p>
        </p:txBody>
      </p:sp>
      <p:pic>
        <p:nvPicPr>
          <p:cNvPr id="8194" name="Picture 2" descr="http://www.socialstudieshelp.com/Images/sectionlaism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943224"/>
            <a:ext cx="6429375" cy="39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76200"/>
            <a:ext cx="5105400" cy="6781800"/>
          </a:xfrm>
        </p:spPr>
        <p:txBody>
          <a:bodyPr>
            <a:normAutofit/>
          </a:bodyPr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By 1820, although racial discrimination against African Americans remained, slavery had largely ended in the North. 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Many Northerners and some Southerners took up the cause of abolition, a campaign to abolish slavery immediately  &amp; grant no financial compensation to slave owners. 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As most slaves were held in southern states, abolition was a significant issue that led to growing hostility between Northerners and Southerners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14900" y="-91440"/>
            <a:ext cx="8458200" cy="838200"/>
          </a:xfrm>
        </p:spPr>
        <p:txBody>
          <a:bodyPr/>
          <a:lstStyle/>
          <a:p>
            <a:r>
              <a:rPr lang="en-US" dirty="0" smtClean="0"/>
              <a:t>Abolition</a:t>
            </a:r>
            <a:endParaRPr lang="en-US" dirty="0"/>
          </a:p>
        </p:txBody>
      </p:sp>
      <p:pic>
        <p:nvPicPr>
          <p:cNvPr id="7170" name="Picture 2" descr="http://upload.wikimedia.org/wikipedia/commons/5/5e/BLAKE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4552" y="762000"/>
            <a:ext cx="4069448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historyplace.com/speeches/speechgfx/garrison-new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1647" y="0"/>
            <a:ext cx="4482353" cy="6858000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" y="4150360"/>
            <a:ext cx="3749040" cy="2707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160" y="-152400"/>
            <a:ext cx="8229600" cy="990600"/>
          </a:xfrm>
        </p:spPr>
        <p:txBody>
          <a:bodyPr/>
          <a:lstStyle/>
          <a:p>
            <a:r>
              <a:rPr lang="en-US" dirty="0" smtClean="0"/>
              <a:t>William Lloyd Garrison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85800"/>
            <a:ext cx="6705600" cy="6172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a writer and editor, was an important white abolitionist. </a:t>
            </a:r>
          </a:p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He founded regional and national abolitionist societies and published an antislavery newspaper that printed graphic stories of the bad treatment received by slaves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85800"/>
            <a:ext cx="4953000" cy="6172200"/>
          </a:xfrm>
        </p:spPr>
        <p:txBody>
          <a:bodyPr>
            <a:noAutofit/>
          </a:bodyPr>
          <a:lstStyle/>
          <a:p>
            <a:r>
              <a:rPr lang="en-US" sz="3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a former slave, worked for Garrison and traveled widely, giving eloquent speeches on behalf of equality for African Americans, women, Native Americans, and immigrants. </a:t>
            </a:r>
          </a:p>
          <a:p>
            <a:r>
              <a:rPr lang="en-US" sz="3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He later published autobiographies and his</a:t>
            </a:r>
            <a:br>
              <a:rPr lang="en-US" sz="3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</a:br>
            <a:r>
              <a:rPr lang="en-US" sz="3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own antislavery newspaper</a:t>
            </a:r>
            <a:endParaRPr lang="en-US" sz="3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152400"/>
            <a:ext cx="8229600" cy="990600"/>
          </a:xfrm>
        </p:spPr>
        <p:txBody>
          <a:bodyPr/>
          <a:lstStyle/>
          <a:p>
            <a:r>
              <a:rPr lang="en-US" dirty="0" smtClean="0"/>
              <a:t>Frederick Douglass</a:t>
            </a:r>
            <a:endParaRPr lang="en-US" dirty="0"/>
          </a:p>
        </p:txBody>
      </p:sp>
      <p:pic>
        <p:nvPicPr>
          <p:cNvPr id="5122" name="Picture 2" descr="http://upload.wikimedia.org/wikipedia/commons/0/07/Motto_frederick_douglass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0537" y="0"/>
            <a:ext cx="434748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96837"/>
            <a:ext cx="2514600" cy="3803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The Grimke sisters, Sarah and Angelina, were southern women who lectured publicly throughout the northern states  about the evils of slavery they had seen growing up on a plantation. 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Their public careers began when Garrison published a letter from Angelina in his newspaper.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38200"/>
          </a:xfrm>
        </p:spPr>
        <p:txBody>
          <a:bodyPr/>
          <a:lstStyle/>
          <a:p>
            <a:r>
              <a:rPr lang="en-US" dirty="0" smtClean="0"/>
              <a:t>The Grimke Sisters</a:t>
            </a:r>
            <a:endParaRPr lang="en-US" dirty="0"/>
          </a:p>
        </p:txBody>
      </p:sp>
      <p:pic>
        <p:nvPicPr>
          <p:cNvPr id="4100" name="Picture 4" descr="http://upload.wikimedia.org/wikipedia/commons/b/b6/Sarah_Moore_Grimk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3164330"/>
            <a:ext cx="2438399" cy="3693670"/>
          </a:xfrm>
          <a:prstGeom prst="rect">
            <a:avLst/>
          </a:prstGeom>
          <a:noFill/>
        </p:spPr>
      </p:pic>
      <p:pic>
        <p:nvPicPr>
          <p:cNvPr id="4098" name="Picture 2" descr="http://upload.wikimedia.org/wikipedia/commons/thumb/0/0b/Angelina_Emily_Grimke.jpg/200px-Angelina_Emily_Grimk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3188207"/>
            <a:ext cx="2438401" cy="36697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58674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Each </a:t>
            </a:r>
            <a:r>
              <a:rPr lang="en-US" sz="3600" b="1" dirty="0" smtClean="0"/>
              <a:t>person will </a:t>
            </a:r>
            <a:r>
              <a:rPr lang="en-US" sz="3600" b="1" dirty="0" smtClean="0"/>
              <a:t>choose </a:t>
            </a:r>
            <a:r>
              <a:rPr lang="en-US" sz="3600" b="1" dirty="0"/>
              <a:t>an abolitionist to </a:t>
            </a:r>
            <a:r>
              <a:rPr lang="en-US" sz="3600" b="1" dirty="0" smtClean="0"/>
              <a:t>research (William Lloyd Garrison, Frederick Douglas, the Grimke Sisters)</a:t>
            </a:r>
            <a:endParaRPr lang="en-US" sz="3600" b="1" dirty="0"/>
          </a:p>
          <a:p>
            <a:endParaRPr lang="en-US" sz="3600" b="1" dirty="0"/>
          </a:p>
          <a:p>
            <a:r>
              <a:rPr lang="en-US" sz="3600" b="1" dirty="0" smtClean="0"/>
              <a:t>Each </a:t>
            </a:r>
            <a:r>
              <a:rPr lang="en-US" sz="3600" b="1" dirty="0" smtClean="0"/>
              <a:t>person will </a:t>
            </a:r>
            <a:r>
              <a:rPr lang="en-US" sz="3600" b="1" dirty="0"/>
              <a:t>make a </a:t>
            </a:r>
            <a:r>
              <a:rPr lang="en-US" sz="3600" b="1" dirty="0" smtClean="0"/>
              <a:t>flier for </a:t>
            </a:r>
            <a:r>
              <a:rPr lang="en-US" sz="3600" b="1" dirty="0"/>
              <a:t>their abolitionist, describing their lives, beliefs and </a:t>
            </a:r>
            <a:r>
              <a:rPr lang="en-US" sz="3600" b="1" dirty="0" smtClean="0"/>
              <a:t>activism</a:t>
            </a:r>
          </a:p>
          <a:p>
            <a:pPr marL="0" indent="0">
              <a:buNone/>
            </a:pPr>
            <a:endParaRPr lang="en-US" sz="3600" b="1" dirty="0" smtClean="0"/>
          </a:p>
          <a:p>
            <a:r>
              <a:rPr lang="en-US" sz="3600" b="1" dirty="0" smtClean="0"/>
              <a:t>Students will analyze and note on their </a:t>
            </a:r>
            <a:r>
              <a:rPr lang="en-US" sz="3600" b="1" dirty="0" smtClean="0"/>
              <a:t>flier how </a:t>
            </a:r>
            <a:r>
              <a:rPr lang="en-US" sz="3600" b="1" dirty="0" smtClean="0"/>
              <a:t>their abolitionist’s life influenced their beliefs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-76200"/>
            <a:ext cx="8229600" cy="838200"/>
          </a:xfrm>
        </p:spPr>
        <p:txBody>
          <a:bodyPr/>
          <a:lstStyle/>
          <a:p>
            <a:r>
              <a:rPr lang="en-US" dirty="0" smtClean="0"/>
              <a:t>Group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12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1822</TotalTime>
  <Words>168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Paper</vt:lpstr>
      <vt:lpstr>What do you think the artist’s political beliefs  were?</vt:lpstr>
      <vt:lpstr>Vocabulary of the Standard:</vt:lpstr>
      <vt:lpstr>Abolition</vt:lpstr>
      <vt:lpstr>William Lloyd Garrison</vt:lpstr>
      <vt:lpstr>Frederick Douglass</vt:lpstr>
      <vt:lpstr>The Grimke Sisters</vt:lpstr>
      <vt:lpstr>Group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you think the artist’s political beliefs were?</dc:title>
  <dc:creator>Owner</dc:creator>
  <cp:lastModifiedBy>Sara Wood</cp:lastModifiedBy>
  <cp:revision>34</cp:revision>
  <dcterms:created xsi:type="dcterms:W3CDTF">2014-09-14T21:07:38Z</dcterms:created>
  <dcterms:modified xsi:type="dcterms:W3CDTF">2016-02-22T20:28:18Z</dcterms:modified>
</cp:coreProperties>
</file>