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90FA0-53E7-4483-B88B-44814B239EFC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E83B0-5B54-46CA-B0D6-EB9927BB8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5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83B0-5B54-46CA-B0D6-EB9927BB88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6591180-5B38-4235-8CC6-B91B5A6A4E01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B3A9AA-E758-4E39-874F-4D79DBAE90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1180-5B38-4235-8CC6-B91B5A6A4E01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A9AA-E758-4E39-874F-4D79DBAE90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6591180-5B38-4235-8CC6-B91B5A6A4E01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7B3A9AA-E758-4E39-874F-4D79DBAE90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1180-5B38-4235-8CC6-B91B5A6A4E01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B3A9AA-E758-4E39-874F-4D79DBAE90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1180-5B38-4235-8CC6-B91B5A6A4E01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7B3A9AA-E758-4E39-874F-4D79DBAE90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591180-5B38-4235-8CC6-B91B5A6A4E01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B3A9AA-E758-4E39-874F-4D79DBAE90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591180-5B38-4235-8CC6-B91B5A6A4E01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B3A9AA-E758-4E39-874F-4D79DBAE90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1180-5B38-4235-8CC6-B91B5A6A4E01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B3A9AA-E758-4E39-874F-4D79DBAE90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1180-5B38-4235-8CC6-B91B5A6A4E01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B3A9AA-E758-4E39-874F-4D79DBAE90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1180-5B38-4235-8CC6-B91B5A6A4E01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B3A9AA-E758-4E39-874F-4D79DBAE90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6591180-5B38-4235-8CC6-B91B5A6A4E01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7B3A9AA-E758-4E39-874F-4D79DBAE90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591180-5B38-4235-8CC6-B91B5A6A4E01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B3A9AA-E758-4E39-874F-4D79DBAE90E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991600" cy="3962400"/>
          </a:xfrm>
        </p:spPr>
        <p:txBody>
          <a:bodyPr>
            <a:normAutofit/>
          </a:bodyPr>
          <a:lstStyle/>
          <a:p>
            <a:r>
              <a:rPr lang="en-US" sz="4000" b="1" dirty="0"/>
              <a:t>Journal:</a:t>
            </a:r>
            <a:r>
              <a:rPr lang="en-US" sz="4000" dirty="0"/>
              <a:t>  Imagine you were a child in the mid 19th century who was part of the labor force in New York City. </a:t>
            </a:r>
            <a:r>
              <a:rPr lang="en-US" sz="4000" b="1" dirty="0"/>
              <a:t>What do you think your life would be like</a:t>
            </a:r>
            <a:r>
              <a:rPr lang="en-US" sz="4000" b="1" dirty="0" smtClean="0"/>
              <a:t>? Be specific. How would your work day go? What would your home be like?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Vocabulary of the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9144000" cy="4038600"/>
          </a:xfrm>
        </p:spPr>
        <p:txBody>
          <a:bodyPr/>
          <a:lstStyle/>
          <a:p>
            <a:r>
              <a:rPr lang="en-US" dirty="0" smtClean="0"/>
              <a:t>Manifest Destiny- for the attitude prevalent during the 19th century period of American expansion that the United States not only could, but was destined to, stretch from coast to coast.</a:t>
            </a:r>
          </a:p>
          <a:p>
            <a:r>
              <a:rPr lang="en-US" dirty="0" smtClean="0"/>
              <a:t>The word manifest means “obvious,” and the word destiny means “fate</a:t>
            </a:r>
            <a:endParaRPr lang="en-US" dirty="0"/>
          </a:p>
        </p:txBody>
      </p:sp>
      <p:pic>
        <p:nvPicPr>
          <p:cNvPr id="1026" name="Picture 2" descr="http://cdn.history.com/sites/2/2014/02/manifest-destiny-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9248"/>
            <a:ext cx="9144000" cy="298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Westward migration</a:t>
            </a:r>
            <a:endParaRPr lang="en-US" dirty="0"/>
          </a:p>
        </p:txBody>
      </p:sp>
      <p:pic>
        <p:nvPicPr>
          <p:cNvPr id="28674" name="Picture 2" descr="http://www.socialstudieshelp.com/Images/Westward_Ex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989080"/>
            <a:ext cx="4648200" cy="286892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914400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Between 1800 and 1860, the United States more than doubled in size and the number of states expanded from 16 to 33.</a:t>
            </a:r>
          </a:p>
          <a:p>
            <a:r>
              <a:rPr lang="en-US" b="1" dirty="0" smtClean="0"/>
              <a:t> There were three primary motivations for America’s westward growth:</a:t>
            </a:r>
            <a:br>
              <a:rPr lang="en-US" b="1" dirty="0" smtClean="0"/>
            </a:br>
            <a:r>
              <a:rPr lang="en-US" b="1" dirty="0" smtClean="0"/>
              <a:t>            1. the desire of most Americans to own their own land</a:t>
            </a:r>
            <a:br>
              <a:rPr lang="en-US" b="1" dirty="0" smtClean="0"/>
            </a:br>
            <a:r>
              <a:rPr lang="en-US" b="1" dirty="0" smtClean="0"/>
              <a:t>            2. the discovery of gold and other valuable resources</a:t>
            </a:r>
            <a:br>
              <a:rPr lang="en-US" b="1" dirty="0" smtClean="0"/>
            </a:br>
            <a:r>
              <a:rPr lang="en-US" b="1" dirty="0" smtClean="0"/>
              <a:t>            3. the belief that the United States was destined to stretch across North America (Manifest Destiny).</a:t>
            </a:r>
            <a:br>
              <a:rPr lang="en-US" b="1" dirty="0" smtClean="0"/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tuckahoe.wikispaces.com/file/view/tojettiprog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766274"/>
            <a:ext cx="4648200" cy="3091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9144000" cy="3657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Manifest Destiny was </a:t>
            </a:r>
            <a:r>
              <a:rPr lang="en-US" sz="2400" b="1" smtClean="0"/>
              <a:t>the </a:t>
            </a:r>
            <a:r>
              <a:rPr lang="en-US" sz="2400" b="1" smtClean="0"/>
              <a:t>name </a:t>
            </a:r>
            <a:r>
              <a:rPr lang="en-US" sz="2400" b="1" dirty="0" smtClean="0"/>
              <a:t>given to the idea that the United States would naturally occupy the territory between the Atlantic and Pacific oceans</a:t>
            </a:r>
          </a:p>
          <a:p>
            <a:r>
              <a:rPr lang="en-US" sz="2400" b="1" dirty="0" smtClean="0"/>
              <a:t> According to Manifest Destiny, the obvious fate of the United States was to expand “from sea to shining sea.” </a:t>
            </a:r>
          </a:p>
          <a:p>
            <a:r>
              <a:rPr lang="en-US" sz="2400" b="1" dirty="0" smtClean="0"/>
              <a:t>There were strong economic motivations behind this belief, as well as racism regarding Native Americans and Mexican people. It became a popular political belief in the United States during the early 19th century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1/12/American_progress.JPG/1010px-American_prog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061"/>
            <a:ext cx="9144000" cy="6953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6126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Your </a:t>
            </a:r>
            <a:r>
              <a:rPr lang="en-US" sz="3600" dirty="0" smtClean="0"/>
              <a:t>Turn: Color &amp; label all the territories the US gained until Manifest Destiny was complete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448"/>
            <a:ext cx="8505171" cy="535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5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835"/>
            <a:ext cx="8687378" cy="655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3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/>
              <a:t>Students will create a diary in which they assume the first-person historical character of an American heading west.  Students should imagine that they are participating in the Lewis and Clark expedition.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diary entries should demonstrate: </a:t>
            </a:r>
            <a:endParaRPr lang="en-US" dirty="0" smtClean="0"/>
          </a:p>
          <a:p>
            <a:pPr lvl="1"/>
            <a:r>
              <a:rPr lang="en-US" dirty="0" smtClean="0"/>
              <a:t>1</a:t>
            </a:r>
            <a:r>
              <a:rPr lang="en-US" dirty="0"/>
              <a:t>) an awareness of the conditions of travel, the geography traveled through, and the risks of </a:t>
            </a:r>
            <a:r>
              <a:rPr lang="en-US" dirty="0" smtClean="0"/>
              <a:t>travel</a:t>
            </a:r>
          </a:p>
          <a:p>
            <a:pPr lvl="1"/>
            <a:r>
              <a:rPr lang="en-US" dirty="0" smtClean="0"/>
              <a:t>2</a:t>
            </a:r>
            <a:r>
              <a:rPr lang="en-US" dirty="0"/>
              <a:t>) an understanding of the reasons why a 19th-century American would have undertaken this </a:t>
            </a:r>
            <a:r>
              <a:rPr lang="en-US" dirty="0" smtClean="0"/>
              <a:t>trip</a:t>
            </a:r>
          </a:p>
          <a:p>
            <a:pPr lvl="1"/>
            <a:r>
              <a:rPr lang="en-US" dirty="0" smtClean="0"/>
              <a:t>3</a:t>
            </a:r>
            <a:r>
              <a:rPr lang="en-US" dirty="0"/>
              <a:t>) an understanding </a:t>
            </a:r>
            <a:r>
              <a:rPr lang="en-US" dirty="0" smtClean="0"/>
              <a:t>of why Thomas Jefferson wanted this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1776</TotalTime>
  <Words>236</Words>
  <Application>Microsoft Office PowerPoint</Application>
  <PresentationFormat>On-screen Show (4:3)</PresentationFormat>
  <Paragraphs>20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Median</vt:lpstr>
      <vt:lpstr>Manifest Destiny</vt:lpstr>
      <vt:lpstr>Vocabulary of the Standard</vt:lpstr>
      <vt:lpstr>Westward migration</vt:lpstr>
      <vt:lpstr>Why?</vt:lpstr>
      <vt:lpstr>PowerPoint Presentation</vt:lpstr>
      <vt:lpstr>Your Turn: Color &amp; label all the territories the US gained until Manifest Destiny was complete</vt:lpstr>
      <vt:lpstr>PowerPoint Presentation</vt:lpstr>
      <vt:lpstr>3rd block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Sara Wood</cp:lastModifiedBy>
  <cp:revision>16</cp:revision>
  <dcterms:created xsi:type="dcterms:W3CDTF">2014-09-07T00:19:17Z</dcterms:created>
  <dcterms:modified xsi:type="dcterms:W3CDTF">2015-09-09T19:34:01Z</dcterms:modified>
</cp:coreProperties>
</file>