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Unit 3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585"/>
            <a:ext cx="9144000" cy="158314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Journal: What do these Lyrics mean? What are they talking about? Where did they come from?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7527"/>
            <a:ext cx="9144000" cy="5860475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b="1" dirty="0"/>
              <a:t>O say can you see by the dawn's early light,</a:t>
            </a:r>
          </a:p>
          <a:p>
            <a:pPr marL="114300" indent="0">
              <a:buNone/>
            </a:pPr>
            <a:r>
              <a:rPr lang="en-US" sz="3200" b="1" dirty="0"/>
              <a:t>What so proudly we hailed at the twilight's last </a:t>
            </a:r>
            <a:r>
              <a:rPr lang="en-US" sz="3200" b="1" dirty="0" smtClean="0"/>
              <a:t>gleaming, whose </a:t>
            </a:r>
            <a:r>
              <a:rPr lang="en-US" sz="3200" b="1" dirty="0"/>
              <a:t>broad stripes &amp;</a:t>
            </a:r>
            <a:r>
              <a:rPr lang="en-US" sz="3200" b="1" dirty="0" smtClean="0"/>
              <a:t> </a:t>
            </a:r>
            <a:r>
              <a:rPr lang="en-US" sz="3200" b="1" dirty="0"/>
              <a:t>bright stars through the perilous </a:t>
            </a:r>
            <a:r>
              <a:rPr lang="en-US" sz="3200" b="1" dirty="0" smtClean="0"/>
              <a:t>fight, o'er </a:t>
            </a:r>
            <a:r>
              <a:rPr lang="en-US" sz="3200" b="1" dirty="0"/>
              <a:t>the ramparts we watched, were so gallantly streaming?</a:t>
            </a:r>
          </a:p>
          <a:p>
            <a:pPr marL="114300" indent="0">
              <a:buNone/>
            </a:pPr>
            <a:r>
              <a:rPr lang="en-US" sz="3200" b="1" dirty="0" smtClean="0"/>
              <a:t>And </a:t>
            </a:r>
            <a:r>
              <a:rPr lang="en-US" sz="3200" b="1" dirty="0"/>
              <a:t>the rockets' red glare, the bombs bursting in </a:t>
            </a:r>
            <a:r>
              <a:rPr lang="en-US" sz="3200" b="1" dirty="0" smtClean="0"/>
              <a:t>air, gave </a:t>
            </a:r>
            <a:r>
              <a:rPr lang="en-US" sz="3200" b="1" dirty="0"/>
              <a:t>proof through the night that our flag was still </a:t>
            </a:r>
            <a:r>
              <a:rPr lang="en-US" sz="3200" b="1" dirty="0" smtClean="0"/>
              <a:t>there; O </a:t>
            </a:r>
            <a:r>
              <a:rPr lang="en-US" sz="3200" b="1" dirty="0"/>
              <a:t>say does that star-spangled banner yet wave</a:t>
            </a:r>
            <a:r>
              <a:rPr lang="en-US" sz="3200" b="1" dirty="0" smtClean="0"/>
              <a:t>, o'er </a:t>
            </a:r>
            <a:r>
              <a:rPr lang="en-US" sz="3200" b="1" dirty="0"/>
              <a:t>the land of the free and the home of the brave</a:t>
            </a:r>
            <a:r>
              <a:rPr lang="en-US" sz="3200" b="1" dirty="0" smtClean="0"/>
              <a:t>?</a:t>
            </a:r>
            <a:endParaRPr lang="en-US" sz="3200" b="1" dirty="0"/>
          </a:p>
          <a:p>
            <a:pPr marL="11430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484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091" y="394687"/>
            <a:ext cx="8260672" cy="103942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94687"/>
            <a:ext cx="4607771" cy="6463314"/>
          </a:xfrm>
        </p:spPr>
        <p:txBody>
          <a:bodyPr>
            <a:noAutofit/>
          </a:bodyPr>
          <a:lstStyle/>
          <a:p>
            <a:r>
              <a:rPr lang="en-US" sz="2800" dirty="0"/>
              <a:t>In 1812, America declared war on Great Britain, which was already at war with France. Among the causes of this war, four stand out. </a:t>
            </a:r>
            <a:endParaRPr lang="en-US" sz="2800" dirty="0" smtClean="0"/>
          </a:p>
          <a:p>
            <a:r>
              <a:rPr lang="en-US" sz="2800" b="1" dirty="0" smtClean="0"/>
              <a:t>First</a:t>
            </a:r>
            <a:r>
              <a:rPr lang="en-US" sz="2800" b="1" dirty="0"/>
              <a:t>, Americans objected to restrictions Britain was enforcing to prevent neutral American merchants from trading with the French. </a:t>
            </a:r>
          </a:p>
        </p:txBody>
      </p:sp>
      <p:pic>
        <p:nvPicPr>
          <p:cNvPr id="5122" name="Picture 2" descr="http://education-portal.com/cimages/multimages/16/Warof_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772" y="1752599"/>
            <a:ext cx="4536228" cy="4730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5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55755"/>
            <a:ext cx="8260672" cy="1039427"/>
          </a:xfrm>
        </p:spPr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14400"/>
            <a:ext cx="8952930" cy="58279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Second</a:t>
            </a:r>
            <a:r>
              <a:rPr lang="en-US" sz="2800" b="1" dirty="0"/>
              <a:t>, Americans were outraged by the British policy of impressment</a:t>
            </a:r>
            <a:r>
              <a:rPr lang="en-US" sz="2800" dirty="0"/>
              <a:t>. Under this policy, thousands of American </a:t>
            </a:r>
            <a:r>
              <a:rPr lang="en-US" sz="2800" b="1" dirty="0"/>
              <a:t>sailors were forced against their will to serve in the British navy </a:t>
            </a:r>
            <a:r>
              <a:rPr lang="en-US" sz="2800" dirty="0"/>
              <a:t>after their merchant ships were captured at sea. </a:t>
            </a:r>
          </a:p>
        </p:txBody>
      </p:sp>
      <p:pic>
        <p:nvPicPr>
          <p:cNvPr id="4098" name="Picture 2" descr="http://image.pbs.org/video-assets/pbs/war-1812/25728/images/Mezzanine_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297" y="3096336"/>
            <a:ext cx="6687402" cy="3761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3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7684"/>
            <a:ext cx="9416955" cy="5604677"/>
          </a:xfrm>
        </p:spPr>
        <p:txBody>
          <a:bodyPr>
            <a:normAutofit/>
          </a:bodyPr>
          <a:lstStyle/>
          <a:p>
            <a:r>
              <a:rPr lang="en-US" sz="3200" b="1" dirty="0"/>
              <a:t>Third, Americans suspected the British were giving military support to Native Americans so they would fight to keep Americans from settling lands west of the Appalachian Mountains</a:t>
            </a:r>
            <a:r>
              <a:rPr lang="en-US" sz="3200" dirty="0"/>
              <a:t>. </a:t>
            </a:r>
          </a:p>
        </p:txBody>
      </p:sp>
      <p:pic>
        <p:nvPicPr>
          <p:cNvPr id="3074" name="Picture 2" descr="http://www.savagesandscoundrels.org/media/45994/1812_british_indi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433" y="3285980"/>
            <a:ext cx="5991367" cy="3572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63823"/>
            <a:ext cx="8260672" cy="1039427"/>
          </a:xfrm>
        </p:spPr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21" y="893135"/>
            <a:ext cx="8731975" cy="5964865"/>
          </a:xfrm>
        </p:spPr>
        <p:txBody>
          <a:bodyPr/>
          <a:lstStyle/>
          <a:p>
            <a:r>
              <a:rPr lang="en-US" sz="2800" b="1" dirty="0"/>
              <a:t>Fourth, Americans wished to drive the British out of North America altogether by conquering Canada </a:t>
            </a:r>
            <a:r>
              <a:rPr lang="en-US" sz="2800" dirty="0"/>
              <a:t>while the British army was fighting the French in Europe.</a:t>
            </a:r>
          </a:p>
          <a:p>
            <a:endParaRPr lang="en-US" dirty="0"/>
          </a:p>
        </p:txBody>
      </p:sp>
      <p:pic>
        <p:nvPicPr>
          <p:cNvPr id="2050" name="Picture 2" descr="http://www.history.army.mil/books/AMH/Map06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445" y="2642948"/>
            <a:ext cx="7696390" cy="4215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7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0"/>
            <a:ext cx="8260672" cy="1039427"/>
          </a:xfrm>
        </p:spPr>
        <p:txBody>
          <a:bodyPr/>
          <a:lstStyle/>
          <a:p>
            <a:r>
              <a:rPr lang="en-US" dirty="0" smtClean="0"/>
              <a:t>Battle of New Orleans</a:t>
            </a:r>
            <a:endParaRPr lang="en-US" dirty="0"/>
          </a:p>
        </p:txBody>
      </p:sp>
      <p:pic>
        <p:nvPicPr>
          <p:cNvPr id="19458" name="Picture 2" descr="http://upload.wikimedia.org/wikipedia/commons/3/35/Battle_of_New_Orl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105" y="3570000"/>
            <a:ext cx="4446895" cy="328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501"/>
            <a:ext cx="9144000" cy="6257499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Battle of New Orleans was the last major battle of the War of 1812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fight took place on January 8, 1815 when 7,500 British soldiers marched against 4,500 </a:t>
            </a:r>
            <a:r>
              <a:rPr lang="en-US" b="1" dirty="0" smtClean="0"/>
              <a:t>U.S. troops led by General Andrew Jackson. Jackson defeated the British just 30 minutes, halting their plans to attack New Orleans</a:t>
            </a:r>
            <a:r>
              <a:rPr lang="en-US" dirty="0" smtClean="0"/>
              <a:t> and establishing himself as a national military hero. </a:t>
            </a:r>
          </a:p>
          <a:p>
            <a:r>
              <a:rPr lang="en-US" b="1" dirty="0" smtClean="0"/>
              <a:t>The Treaty of Ghent, which ended the war, had been signed two weeks before the battle but the news had not yet crossed the Atlantic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0"/>
            <a:ext cx="8260672" cy="1039427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 descr="http://www.slate.com/content/dam/slate/articles/news_and_politics/history/2012/05/120524_HISTORY_USConstitutionShipWar.jpg.CROP.rectangle3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820" y="3207224"/>
            <a:ext cx="5993180" cy="365077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736979"/>
            <a:ext cx="9144002" cy="6121021"/>
          </a:xfrm>
        </p:spPr>
        <p:txBody>
          <a:bodyPr>
            <a:normAutofit/>
          </a:bodyPr>
          <a:lstStyle/>
          <a:p>
            <a:r>
              <a:rPr lang="en-US" dirty="0" smtClean="0"/>
              <a:t>A major result of the War of 1812 was the end of all U.S. military hostility with Great Britain. </a:t>
            </a:r>
            <a:r>
              <a:rPr lang="en-US" b="1" dirty="0" smtClean="0"/>
              <a:t>Never again would Britain and the United States wage war over diplomacy, trade, territory, or any other kind of dispute. </a:t>
            </a:r>
          </a:p>
          <a:p>
            <a:r>
              <a:rPr lang="en-US" b="1" dirty="0" smtClean="0"/>
              <a:t>America’s army and navy were firmly established as worthy opponents of any European military force.</a:t>
            </a:r>
            <a:r>
              <a:rPr lang="en-US" dirty="0" smtClean="0"/>
              <a:t> The U.S. military’s achievements in the War of 1812 </a:t>
            </a:r>
            <a:r>
              <a:rPr lang="en-US" b="1" dirty="0" smtClean="0"/>
              <a:t>also served to heighten nationalist sentiments.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4" name="Picture 4" descr="http://www.indiana.edu/~liblilly/blog/wp-content/uploads/2012/07/VAC1755-0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5643" y="-700644"/>
            <a:ext cx="10476335" cy="778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222</TotalTime>
  <Words>275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War of 1812</vt:lpstr>
      <vt:lpstr>Journal: What do these Lyrics mean? What are they talking about? Where did they come from?</vt:lpstr>
      <vt:lpstr>Background</vt:lpstr>
      <vt:lpstr>Causes</vt:lpstr>
      <vt:lpstr>Causes</vt:lpstr>
      <vt:lpstr>Causes</vt:lpstr>
      <vt:lpstr>Battle of New Orleans</vt:lpstr>
      <vt:lpstr>Results</vt:lpstr>
      <vt:lpstr>PowerPoint Presentation</vt:lpstr>
    </vt:vector>
  </TitlesOfParts>
  <Company>Wilkinson County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of 1812</dc:title>
  <dc:creator>Sara Wood</dc:creator>
  <cp:lastModifiedBy>Sara Wood</cp:lastModifiedBy>
  <cp:revision>11</cp:revision>
  <dcterms:created xsi:type="dcterms:W3CDTF">2014-08-31T17:48:23Z</dcterms:created>
  <dcterms:modified xsi:type="dcterms:W3CDTF">2015-09-01T14:42:41Z</dcterms:modified>
</cp:coreProperties>
</file>