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5F64A-1B51-496B-AC49-CCACF0E6CC1F}" type="datetimeFigureOut">
              <a:rPr lang="en-US" smtClean="0"/>
              <a:t>8/23/2014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3EF4C94-4B3A-4D29-9439-EEB9CB1BCFC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5F64A-1B51-496B-AC49-CCACF0E6CC1F}" type="datetimeFigureOut">
              <a:rPr lang="en-US" smtClean="0"/>
              <a:t>8/23/2014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F4C94-4B3A-4D29-9439-EEB9CB1BCFC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03EF4C94-4B3A-4D29-9439-EEB9CB1BCFC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5F64A-1B51-496B-AC49-CCACF0E6CC1F}" type="datetimeFigureOut">
              <a:rPr lang="en-US" smtClean="0"/>
              <a:t>8/23/2014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5F64A-1B51-496B-AC49-CCACF0E6CC1F}" type="datetimeFigureOut">
              <a:rPr lang="en-US" smtClean="0"/>
              <a:t>8/23/2014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03EF4C94-4B3A-4D29-9439-EEB9CB1BCFC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5F64A-1B51-496B-AC49-CCACF0E6CC1F}" type="datetimeFigureOut">
              <a:rPr lang="en-US" smtClean="0"/>
              <a:t>8/23/2014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3EF4C94-4B3A-4D29-9439-EEB9CB1BCFC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0E95F64A-1B51-496B-AC49-CCACF0E6CC1F}" type="datetimeFigureOut">
              <a:rPr lang="en-US" smtClean="0"/>
              <a:t>8/23/2014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F4C94-4B3A-4D29-9439-EEB9CB1BCFC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5F64A-1B51-496B-AC49-CCACF0E6CC1F}" type="datetimeFigureOut">
              <a:rPr lang="en-US" smtClean="0"/>
              <a:t>8/23/2014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03EF4C94-4B3A-4D29-9439-EEB9CB1BCFC7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5F64A-1B51-496B-AC49-CCACF0E6CC1F}" type="datetimeFigureOut">
              <a:rPr lang="en-US" smtClean="0"/>
              <a:t>8/23/2014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03EF4C94-4B3A-4D29-9439-EEB9CB1BCF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5F64A-1B51-496B-AC49-CCACF0E6CC1F}" type="datetimeFigureOut">
              <a:rPr lang="en-US" smtClean="0"/>
              <a:t>8/23/2014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3EF4C94-4B3A-4D29-9439-EEB9CB1BCF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3EF4C94-4B3A-4D29-9439-EEB9CB1BCFC7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5F64A-1B51-496B-AC49-CCACF0E6CC1F}" type="datetimeFigureOut">
              <a:rPr lang="en-US" smtClean="0"/>
              <a:t>8/23/2014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03EF4C94-4B3A-4D29-9439-EEB9CB1BCFC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0E95F64A-1B51-496B-AC49-CCACF0E6CC1F}" type="datetimeFigureOut">
              <a:rPr lang="en-US" smtClean="0"/>
              <a:t>8/23/2014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0E95F64A-1B51-496B-AC49-CCACF0E6CC1F}" type="datetimeFigureOut">
              <a:rPr lang="en-US" smtClean="0"/>
              <a:t>8/23/2014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3EF4C94-4B3A-4D29-9439-EEB9CB1BCFC7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Bill of Rights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 3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Bill of Rights?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371600"/>
            <a:ext cx="9144000" cy="4727448"/>
          </a:xfrm>
        </p:spPr>
        <p:txBody>
          <a:bodyPr/>
          <a:lstStyle/>
          <a:p>
            <a:r>
              <a:rPr lang="en-US" dirty="0" smtClean="0"/>
              <a:t>these amendments guarantee a number of personal freedoms, limit the government's power in judicial and other proceedings, and reserve some powers to </a:t>
            </a:r>
            <a:endParaRPr lang="en-US" dirty="0"/>
          </a:p>
        </p:txBody>
      </p:sp>
      <p:pic>
        <p:nvPicPr>
          <p:cNvPr id="2050" name="Picture 2" descr="http://4.bp.blogspot.com/-zJCkT80Po1c/UF8xllNfiXI/AAAAAAAACjs/7CWFZAoWyLE/s1600/BillOfRights.jpg"/>
          <p:cNvPicPr>
            <a:picLocks noChangeAspect="1" noChangeArrowheads="1"/>
          </p:cNvPicPr>
          <p:nvPr/>
        </p:nvPicPr>
        <p:blipFill>
          <a:blip r:embed="rId2" cstate="print"/>
          <a:srcRect t="8536" b="4254"/>
          <a:stretch>
            <a:fillRect/>
          </a:stretch>
        </p:blipFill>
        <p:spPr bwMode="auto">
          <a:xfrm>
            <a:off x="0" y="2911642"/>
            <a:ext cx="9144000" cy="39463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11</TotalTime>
  <Words>37</Words>
  <Application>Microsoft Office PowerPoint</Application>
  <PresentationFormat>On-screen Show (4:3)</PresentationFormat>
  <Paragraphs>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Civic</vt:lpstr>
      <vt:lpstr>Unit 3</vt:lpstr>
      <vt:lpstr>What is the Bill of Rights?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3</dc:title>
  <dc:creator>Owner</dc:creator>
  <cp:lastModifiedBy>Owner</cp:lastModifiedBy>
  <cp:revision>2</cp:revision>
  <dcterms:created xsi:type="dcterms:W3CDTF">2014-08-23T17:02:58Z</dcterms:created>
  <dcterms:modified xsi:type="dcterms:W3CDTF">2014-08-23T17:14:16Z</dcterms:modified>
</cp:coreProperties>
</file>