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11BA18-4214-43D7-B6A4-62493E9667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5683B1-D739-4360-B565-54B3E3EB3E73}" type="datetimeFigureOut">
              <a:rPr lang="en-US" smtClean="0"/>
              <a:t>8/19/2015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2657"/>
            <a:ext cx="8153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Declaration of Independence is BEST described as</a:t>
            </a:r>
          </a:p>
          <a:p>
            <a:r>
              <a:rPr lang="en-US" dirty="0" smtClean="0"/>
              <a:t>A.        A description of a new institutional framework for democratic government</a:t>
            </a:r>
          </a:p>
          <a:p>
            <a:r>
              <a:rPr lang="en-US" dirty="0" smtClean="0"/>
              <a:t>B.        A formal announcement of war between Great Britain and the Americans</a:t>
            </a:r>
          </a:p>
          <a:p>
            <a:r>
              <a:rPr lang="en-US" dirty="0" smtClean="0"/>
              <a:t>C.        An explanation of why the colonies were dissolving political connections to Britain</a:t>
            </a:r>
          </a:p>
          <a:p>
            <a:r>
              <a:rPr lang="en-US" dirty="0" smtClean="0"/>
              <a:t>D.        A statement that the United States would not become entangled in foreign affairs</a:t>
            </a:r>
          </a:p>
          <a:p>
            <a:endParaRPr lang="en-US" dirty="0" smtClean="0"/>
          </a:p>
          <a:p>
            <a:r>
              <a:rPr lang="en-US" dirty="0" smtClean="0"/>
              <a:t>The social contract theories of John Locke and Jean-Jacques Rousseau hold that the power to govern comes from the</a:t>
            </a:r>
          </a:p>
          <a:p>
            <a:r>
              <a:rPr lang="en-US" dirty="0" smtClean="0"/>
              <a:t>A.        Use of force.</a:t>
            </a:r>
          </a:p>
          <a:p>
            <a:r>
              <a:rPr lang="en-US" dirty="0" smtClean="0"/>
              <a:t>B.        Religious leaders.</a:t>
            </a:r>
          </a:p>
          <a:p>
            <a:r>
              <a:rPr lang="en-US" dirty="0" smtClean="0"/>
              <a:t>C.        Governed.</a:t>
            </a:r>
          </a:p>
          <a:p>
            <a:r>
              <a:rPr lang="en-US" dirty="0" smtClean="0"/>
              <a:t>D.        Wealthy.</a:t>
            </a:r>
          </a:p>
          <a:p>
            <a:endParaRPr lang="en-US" dirty="0" smtClean="0"/>
          </a:p>
          <a:p>
            <a:r>
              <a:rPr lang="en-US" dirty="0" smtClean="0"/>
              <a:t>Which intellectual movement provided the philosophical background for both the American and French Revolutions? </a:t>
            </a:r>
          </a:p>
          <a:p>
            <a:r>
              <a:rPr lang="en-US" dirty="0" smtClean="0"/>
              <a:t>A.        The Renaissance.</a:t>
            </a:r>
          </a:p>
          <a:p>
            <a:r>
              <a:rPr lang="en-US" dirty="0" smtClean="0"/>
              <a:t>B.        The Reformation.</a:t>
            </a:r>
          </a:p>
          <a:p>
            <a:r>
              <a:rPr lang="en-US" dirty="0" smtClean="0"/>
              <a:t>C.        The Enlightenment.</a:t>
            </a:r>
          </a:p>
          <a:p>
            <a:r>
              <a:rPr lang="en-US" dirty="0" smtClean="0"/>
              <a:t>D.        The Royal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153400" cy="6781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3100" dirty="0" smtClean="0"/>
              <a:t>SSUSH3 </a:t>
            </a:r>
            <a:r>
              <a:rPr lang="en-US" sz="3100" dirty="0"/>
              <a:t>The student will explain the primary causes of the American Revolution.</a:t>
            </a:r>
          </a:p>
          <a:p>
            <a:r>
              <a:rPr lang="en-US" sz="2300" dirty="0" err="1"/>
              <a:t>a.Explain</a:t>
            </a:r>
            <a:r>
              <a:rPr lang="en-US" sz="2300" dirty="0"/>
              <a:t> how the end of Anglo-French imperial competition as seen in the French and Indian</a:t>
            </a:r>
          </a:p>
          <a:p>
            <a:r>
              <a:rPr lang="en-US" sz="2300" dirty="0"/>
              <a:t>War and the 1763 Treaty of Paris laid the groundwork for the American Revolution.</a:t>
            </a:r>
          </a:p>
          <a:p>
            <a:r>
              <a:rPr lang="en-US" sz="2300" dirty="0" err="1" smtClean="0"/>
              <a:t>b.Explain</a:t>
            </a:r>
            <a:r>
              <a:rPr lang="en-US" sz="2300" dirty="0" smtClean="0"/>
              <a:t> </a:t>
            </a:r>
            <a:r>
              <a:rPr lang="en-US" sz="2300" dirty="0"/>
              <a:t>colonial response to such British actions as the Proclamation of 1763,</a:t>
            </a:r>
          </a:p>
          <a:p>
            <a:r>
              <a:rPr lang="en-US" sz="2300" dirty="0"/>
              <a:t>the Stamp Act, and the Intolerable Acts as seen in Sons and Daughters of</a:t>
            </a:r>
          </a:p>
          <a:p>
            <a:r>
              <a:rPr lang="en-US" sz="2300" dirty="0"/>
              <a:t>Liberty and Committees of Correspondence.</a:t>
            </a:r>
          </a:p>
          <a:p>
            <a:r>
              <a:rPr lang="en-US" sz="2300" dirty="0" err="1"/>
              <a:t>c.Explain</a:t>
            </a:r>
            <a:r>
              <a:rPr lang="en-US" sz="2300" dirty="0"/>
              <a:t> the importance of Thomas Paine’s Common Sense to the movement</a:t>
            </a:r>
          </a:p>
          <a:p>
            <a:r>
              <a:rPr lang="en-US" sz="2300" dirty="0"/>
              <a:t>for independence.</a:t>
            </a:r>
          </a:p>
          <a:p>
            <a:endParaRPr lang="en-US" sz="2300" dirty="0"/>
          </a:p>
          <a:p>
            <a:r>
              <a:rPr lang="en-US" sz="3100" dirty="0"/>
              <a:t>SSUSH4 The student will identify the ideological, military, and diplomatic aspects</a:t>
            </a:r>
          </a:p>
          <a:p>
            <a:r>
              <a:rPr lang="en-US" sz="3100" dirty="0"/>
              <a:t>of the American Revolution.</a:t>
            </a:r>
          </a:p>
          <a:p>
            <a:r>
              <a:rPr lang="en-US" sz="2100" dirty="0" err="1"/>
              <a:t>a.Explain</a:t>
            </a:r>
            <a:r>
              <a:rPr lang="en-US" sz="2100" dirty="0"/>
              <a:t> the language, organization, and intellectual sources of the Declaration</a:t>
            </a:r>
          </a:p>
          <a:p>
            <a:r>
              <a:rPr lang="en-US" sz="2100" dirty="0"/>
              <a:t>Of Independence; include the writing of John Locke </a:t>
            </a:r>
            <a:r>
              <a:rPr lang="en-US" sz="2100" dirty="0" smtClean="0"/>
              <a:t>and the </a:t>
            </a:r>
            <a:r>
              <a:rPr lang="en-US" sz="2100" dirty="0"/>
              <a:t>role of Thomas Jefferson.</a:t>
            </a:r>
          </a:p>
          <a:p>
            <a:r>
              <a:rPr lang="en-US" sz="2100" dirty="0" err="1"/>
              <a:t>b.Explain</a:t>
            </a:r>
            <a:r>
              <a:rPr lang="en-US" sz="2100" dirty="0"/>
              <a:t> the reason for and significance of the French alliance and foreign assistance</a:t>
            </a:r>
          </a:p>
          <a:p>
            <a:r>
              <a:rPr lang="en-US" sz="2100" dirty="0"/>
              <a:t>and the roles of Benjamin Franklin and the Marquis de Lafayette.</a:t>
            </a:r>
          </a:p>
          <a:p>
            <a:r>
              <a:rPr lang="en-US" sz="2100" dirty="0" err="1"/>
              <a:t>c.Analyze</a:t>
            </a:r>
            <a:r>
              <a:rPr lang="en-US" sz="2100" dirty="0"/>
              <a:t> George Washington as a military leader; include the creation of</a:t>
            </a:r>
          </a:p>
          <a:p>
            <a:r>
              <a:rPr lang="en-US" sz="2100" dirty="0"/>
              <a:t>a professional military and the life of a common soldier, and describe the significance</a:t>
            </a:r>
          </a:p>
          <a:p>
            <a:r>
              <a:rPr lang="en-US" sz="2100" dirty="0"/>
              <a:t>of the crossing of the Delaware River and Valley Forge.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140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-76200"/>
            <a:ext cx="8915400" cy="6934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ell MT" panose="02020503060305020303" pitchFamily="18" charset="0"/>
              </a:rPr>
              <a:t>Battle of Saratoga		Natural Rights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Battle of Yorktown		Thomas Jefferson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George Washington		Declaration of Independence 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French and Indian War		La Marquis de Lafayette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Navigation Acts			Benjamin Franklin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Stamp Act				Valley Forge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Boston Tea Party			Lord Cornwallis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Intolerable Acts			Thomas Paine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Quartering				Common Sense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Sons and Daughters of Liberty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Committee of Correspondence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Liberty Tree			Treaty of Paris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Continental Army			Proclamation of 1763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French Alliance			Crossing the Delaware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John Locke</a:t>
            </a:r>
          </a:p>
          <a:p>
            <a:r>
              <a:rPr lang="en-US" sz="2400" b="1" dirty="0" smtClean="0">
                <a:latin typeface="Bell MT" panose="02020503060305020303" pitchFamily="18" charset="0"/>
              </a:rPr>
              <a:t>Contract Theory</a:t>
            </a:r>
            <a:endParaRPr lang="en-US" sz="2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4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696200" cy="419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Revolutionary War Museum Exhibit.  The students are to choose from a list of people and events from the Revolutionary War and create an informational sign that advertises for the exhibit.  The student will choose 2 events and 1 person to feature.  The sign will include a title, and explanation, and an illustration.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78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397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PowerPoint Presentation</vt:lpstr>
      <vt:lpstr>PowerPoint Presentation</vt:lpstr>
      <vt:lpstr>PowerPoint Presentation</vt:lpstr>
    </vt:vector>
  </TitlesOfParts>
  <Company>WCBOE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Wood</dc:creator>
  <cp:lastModifiedBy>Sara Wood</cp:lastModifiedBy>
  <cp:revision>5</cp:revision>
  <dcterms:created xsi:type="dcterms:W3CDTF">2014-08-19T11:35:35Z</dcterms:created>
  <dcterms:modified xsi:type="dcterms:W3CDTF">2015-08-19T15:41:30Z</dcterms:modified>
</cp:coreProperties>
</file>